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81964-3F94-49E6-A705-48501FA3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9DEC2-E10F-45B5-9DE7-BECF8F242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E12AB-B3B7-4F18-A112-5BD29988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05893-4B01-4578-821A-D996FA0D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F75A6-4BBE-4988-B2AD-ADD12827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9C897-579C-48D7-BD59-60826EE9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166173-5BD6-4EFB-94C6-68B6FA87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39046-9ECD-4DAE-BBE9-FC8402BAD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32508-2812-4D38-B568-21718A1D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406E3-131A-4B74-A2C7-3979E23D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2622E-EFC5-490B-B7D5-71734C76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100402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企业采购策略与规划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采购团队建设与培训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采购策略是企业为实现采购目标而制定的一系列计划、方法和措施，涉及供应商选择、采购方式、合同管理等方面。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采购策略直接影响企业的成本、质量和交货期等关键绩效指标，合理的采购策略有助于降低采购成本、提高采购效率、优化供应链管理等。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采购策略应与企业整体战略保持一致，支持企业战略目标的实现。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采购策略与企业战略的一致性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通过优化采购策略，企业可以降低成本、提高产品质量和竞争力，从而为企业战略实施提供有力支持。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采购策略对企业战略的贡献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采购策略与企业战略关系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分析企业需求和市场环境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深入了解企业的业务需求、市场趋势和竞争状况，为制定采购策略提供基础。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制定采购目标和原则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根据企业需求和市场环境分析，制定明确的采购目标和原则，如成本降低、质量提升等。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评估供应商和选择合作伙伴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对潜在供应商进行评估和选择，确保供应商能够满足企业的采购需求和目标。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确定采购方式和合同管理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根据采购目标和原则，选择合适的采购方式（如集中采购、分散采购等），并制定合同管理计划，确保采购活动的顺利进行。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了解供应商市场的基本情况，包括供应商数量、分布、行业地位等。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分析供应商之间的竞争关系，评估各供应商的优劣势。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识别供应商市场存在的风险，如价格波动、质量不稳定等。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制定明确的供应商选择标准，如价格、质量、交货期、服务等。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采用定性和定量评估方法，如专家评分、层次分析法等，对供应商进行全面评估。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综合考虑多个因素，如成本、质量、风险等，进行决策分析。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多因素决策分析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供应商评估体系建立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设定合理的评估指标，如交货准时率、产品合格率、服务满意度等。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建立数据收集机制，对供应商表现进行定期跟踪和记录。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评估结果反馈与应用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将评估结果反馈给供应商，并根据评估结果进行供应商优化和调整。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采购成本控制与优化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采购成本构成分析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包括原材料、零部件、劳动力等直接用于产品生产的成本。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包括管理费用、销售费用、财务费用等间接用于产品生产的成本。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包括运输、仓储、配送等与物流相关的成本。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包括质量成本、环境成本、社会责任成本等其他与采购相关的成本。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直接成本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物流成本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灵活运用谈判技巧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采用合适的谈判技巧，如给出合理的解释和事实、巧妙地运用语言、适时的沉默等，以掌握谈判的主动权。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保持良好的态度和形象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表现出专业和诚信，建立互信和合作关系，为长期合作打下基础。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了解市场行情、供应商情况、产品信息等，制定谈判策略和底线。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采购价格谈判技巧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https://d.book118.com/748031004022006027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2024-09-04T19:11:07.577</cp:lastPrinted>
  <dcterms:created xsi:type="dcterms:W3CDTF">2024-09-04T11:11:07Z</dcterms:created>
  <dcterms:modified xsi:type="dcterms:W3CDTF">2024-09-04T11:11:09Z</dcterms:modified>
</cp:coreProperties>
</file>