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D0FF4-CC22-4A0E-8E1E-77C364864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16843-727E-4FFC-9DC3-6F0376C61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D0028-0445-4E5C-A977-2DAF6C445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96B5B-86D1-498A-A055-7B5B93226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62BA18-06A5-4678-8D12-9CCC4F1E9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F64834-5B50-4FE5-86BA-B59B61B63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A60168-185B-4BEA-9413-407F303E7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AF89D-5E89-452E-B443-07F82734F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D48C4F-09F9-4D1B-85F6-DBCF094E5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34E5A-1297-447B-8E37-568ACD662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6B2FB-E2C2-44BB-90F6-D418241B7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3200707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百万销售培训资料课件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销售实战案例分析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销售行业趋势与展望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销售是商业活动中至关重要的环节，它关乎企业的生存与发展。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销售是指企业通过市场交换方式，将产品或服务转化为收入和利润的过程。它不仅是企业获取利润的主要途径，更是企业与市场互动的重要方式。在市场竞争激烈的今天，销售的重要性更加凸显。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销售流程包括寻找潜在客户、建立信任关系、了解客户需求、推销产品或服务、处理客户异议和促成交易等环节。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成功的销售需要掌握一定的技巧，如有效沟通、建立信任、挖掘客户需求、提供解决方案等。同时，销售人员还需要具备自我管理、时间管理、客户关系管理等能力。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销售的流程与技巧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062" r="160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销售面临诸多挑战，如竞争对手、客户需求变化、市场环境变化等。但同时，也存在着许多机遇，如新产品上市、市场扩张等。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销售人员需要具备敏锐的市场洞察力和应变能力，以便及时应对各种挑战和抓住机遇。此外，销售人员还需要不断学习和提升自己的专业能力，以适应不断变化的市场环境。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使用简单明了的语言，避免专业术语，确保客户能够理解。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有效沟通是销售成功的关键，掌握沟通技巧有助于更好地与客户建立联系、传递信息、解决问题和建立信任。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积极倾听客户的需求和意见，不打断对方，适时回应和反馈。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注意语气、语调和肢体语言，保持微笑和眼神接触，增强沟通效果。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通过开放式和封闭式问题，引导客户表达，了解客户需求。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谈判技巧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在谈判中保持冷静和理性，不轻易让步，避免做出单方面的让步。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目标明确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明确自己的底线和可让步的范围，了解客户的需求和可接受的条件。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谈判是销售过程中不可或缺的一环，掌握谈判技巧有助于争取更好的销售条件和达成双赢的协议。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灵活应对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根据谈判进展和对方态度，灵活调整自己的策略和条件，寻求双方都能接受的解决方案。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达成共识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在谈判结束后，确保双方对协议内容理解一致，明确后续执行细节。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及时解决问题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关注客户反馈和投诉，及时解决并给予满意的答复。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良好的客户关系是长期销售的基础，通过有效的维护技巧可以增强客户忠诚度和满意度。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定期回访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定期与客户保持联系，询问产品使用情况和客户需求变化。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提供增值服务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根据客户需求提供个性化的增值服务，如产品推荐、使用指导等。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情感维系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通过节日祝福、生日关怀等方式，增强与客户的情感联系。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https://d.book118.com/748032007075006045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2024-09-26T03:33:15.252</cp:lastPrinted>
  <dcterms:created xsi:type="dcterms:W3CDTF">2024-09-25T19:33:15Z</dcterms:created>
  <dcterms:modified xsi:type="dcterms:W3CDTF">2024-09-25T19:33:17Z</dcterms:modified>
</cp:coreProperties>
</file>