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5C1807-1276-466B-9238-7BFDED451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4A3FD8-A8F8-4318-A4E1-4D2926783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07856D-A063-43B7-A255-0BB27F827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63E26D-79FB-46CE-9ED6-9CA60F6820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520D2BC-F97A-4C5A-8A0F-9DCE1BB936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E77078-66B6-4231-A9BF-F92A69B153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4CF559-C5EE-4A72-B348-BC11CBDAE4E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467587-C5F8-4FC2-9602-45F4F978B5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77A4FB-637F-455E-AA7E-9C998BF17B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837CB4-34B4-4BB4-AA69-E25A4686D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9BB7A8-6DC1-434C-A07C-D81629DB54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32134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石油石化行业乙烯生产计划</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2024-01-18</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乙烯生产现状及趋势分析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石油石化行业乙烯需求分析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乙烯生产工艺流程及优化建议</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原料供应与库存管理策略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生产计划与排程方法探讨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质量管理与提升举措</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环保法规遵从与节能减排实践分享</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满足市场需求</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乙烯作为重要的化工原料，在国民经济中占有重要地位。随着市场需求不断增长，制定科学合理的乙烯生产计划对于保障市场供应、促进经济发展具有重要意义。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优化资源配置</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通过合理规划乙烯生产，可以优化资源配置，提高资源利用效率，降低生产成本，提升企业竞争力。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推动技术创新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乙烯生产涉及众多先进技术，制定生产计划有助于推动企业加强技术创新，提升产业技术水平。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36664" r="36664"/>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对国内外乙烯生产现状进行概述，包括产能、产量、技术水平等方面。</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生产现状分析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分析乙烯市场需求的发展趋势及影响因素，预测未来市场需求变化。</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市场需求预测</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根据市场需求预测和企业实际情况，制定乙烯生产计划，包括产能规划、原料选择、生产工艺、设备配置等方面。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生产计划制定</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阐述乙烯生产计划的实施步骤和保障措施，包括政策支持、资金筹措、技术创新、人才培养等方面。</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实施与保障措施</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乙烯生产现状及趋势分析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生产能力</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全球乙烯生产能力持续增长，主要集中在北美、欧洲和亚洲地区。其中，美国和中国的乙烯生产能力位居前列。</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技术水平</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随着技术进步和工艺改进，全球乙烯生产的技术水平不断提高，装置规模大型化、原料多元化、能效提升成为发展趋势。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市场竞争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全球乙烯市场竞争激烈，各大生产商通过提高产能、降低成本、拓展应用领域等方式提升竞争力。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全球乙烯生产现状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中国乙烯生产现状</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中国乙烯生产规模逐年扩大，已成为全球重要的乙烯生产国之一。国内大型石化企业如中石化、中石油等拥有先进的乙烯生产装置。</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原料来源</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中国乙烯生产原料以石脑油为主，同时也在积极开发轻烃、乙烷等多元化原料，以降低生产成本并应对原料价格波动。</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技术创新</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近年来，中国在乙烯生产技术方面取得了显著进展，包括新型催化剂、高效分离技术等的应用，提高了生产效率和产品质量。</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生产规模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随着页岩气等非常规油气资源的开发，乙烷等轻质原料在乙烯生产中的应用将逐渐增加，降低生产成本并减少环境污染。</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乙烯生产技术将不断升级，包括新型反应技术、节能技术、智能控制技术等的应用，提高生产效率、降低能耗和减少排放。</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随着市场需求的变化，高端乙烯产品如高纯度乙烯、功能性乙烯衍生物等的需求将增加，推动乙烯生产向高端化发展。</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6978" r="26978"/>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原料轻质化</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技术升级与智能化</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产品高端化</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乙烯生产发展趋势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石油石化行业乙烯需求分析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乙烯是石油石化行业的重要基础原料</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乙烯是合成纤维、合成橡胶、合成塑料等多种化工产品的主要原料，广泛应用于国民经济各个领域。</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乙烯需求量与经济增长密切相关</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随着全球经济的持续增长，乙烯需求量呈现稳步上升趋势，特别是在发展中国家和地区。</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石油石化行业乙烯需求概述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包装领域</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聚乙烯（PE）是包装领域的主要原料，用于生产各种薄膜、容器等包装材料，占乙烯总需求量的较大比例。</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汽车领域</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乙烯可用于生产合成橡胶和塑料，这些材料在汽车制造中广泛应用，如轮胎、内饰件、保险杠等。</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建筑领域</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聚氯乙烯（PVC）是建筑领域的主要原料，用于生产管道、门窗、地板等建筑材料，乙烯在建筑领域的需求占比也较高。</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其他领域</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乙烯还可用于生产洗涤剂、化妆品、农药、染料等多种化工产品，这些领域对乙烯的需求也在不断增加。</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不同领域乙烯需求占比</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环保和可持续发展要求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随着全球环保意识的提高，生物基乙烯和可降解塑料等环保型产品将成为未来乙烯需求的新增长点。</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高性能和高附加值产品需求增加</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随着科技进步和产业升级，高性能和高附加值乙烯产品需求将不断增加，如高端聚合物、功能性材料等。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新兴市场国家的需求增长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随着新兴市场国家经济的快速发展，特别是亚洲、非洲和拉丁美洲等地区，乙烯需求量将持续增长。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未来需求预测及增长点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乙烯生产工艺流程及优化建议</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04</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将石脑油等原料进行预处理，包括脱硫、脱氮、脱水等步骤，以满足后续工艺的要求。</a:t>
            </a:r>
          </a:p>
        </p:txBody>
      </p:sp>
      <p:pic>
        <p:nvPicPr>
          <p:cNvPr id="6" name="Picture 6"/>
          <p:cNvPicPr>
            <a:picLocks noChangeAspect="1"/>
          </p:cNvPicPr>
          <p:nvPr/>
        </p:nvPicPr>
        <p:blipFill>
          <a:blip r:embed="rId2"/>
          <a:srcRect l="16792" r="167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原料预处理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在高温和高压条件下，将预处理后的原料通过裂解炉进行裂解反应，生成乙烯、丙烯等轻质烯烃。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裂解反应</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4792" r="24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通过精馏、吸附等分离技术，将裂解产物中的乙烯、丙烯等组分进行分离和精制，得到高纯度的产品。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分离与精制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乙烯生产工艺流程简介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采用高温裂解技术，提高乙烯的收率和选择性，同时降低能耗和排放。</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裂解技术</a:t>
            </a:r>
          </a:p>
        </p:txBody>
      </p:sp>
      <p:pic>
        <p:nvPicPr>
          <p:cNvPr id="5" name="Picture 5"/>
          <p:cNvPicPr>
            <a:picLocks noChangeAspect="1"/>
          </p:cNvPicPr>
          <p:nvPr/>
        </p:nvPicPr>
        <p:blipFill>
          <a:blip r:embed="rId2"/>
          <a:srcRect l="21997" r="2199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运用精馏、吸附等分离技术，实现乙烯、丙烯等组分的高效分离，提高产品质量和收率。</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分离技术</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包括裂解炉、精馏塔、吸附器等关键设备，确保生产过程的稳定性和安全性。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关键设备</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关键技术与设备介绍</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工艺流程优化建议</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提高原料利用率</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通过改进原料预处理工艺，提高原料的利用率和转化效率，降低生产成本。</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优化裂解条件</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针对不同原料和产品要求，优化裂解反应的温度、压力等操作条件，提高乙烯的收率和选择性。</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强化分离与精制过程</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采用先进的分离技术和设备，提高乙烯产品的纯度和收率，同时降低能耗和排放。</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推动智能化发展</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运用大数据、人工智能等先进技术，实现生产过程的智能化管理和优化控制，提高生产效率和经济效益。</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原料供应与库存管理策略</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05</a:t>
            </a:r>
            <a:endParaRPr lang="en-US" sz="11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https://d.book118.com/748032134043006031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20</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20</vt:i4>
      </vt:variant>
    </vt:vector>
  </HeadingPairs>
  <TitlesOfParts>
    <vt:vector baseType="lpstr" size="24">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2024-09-08T04:07:16.144</cp:lastPrinted>
  <dcterms:created xsi:type="dcterms:W3CDTF">2024-09-07T20:07:16Z</dcterms:created>
  <dcterms:modified xsi:type="dcterms:W3CDTF">2024-09-07T20:07:18Z</dcterms:modified>
</cp:coreProperties>
</file>