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BDA2F8-D520-4FE0-8FC9-5A7888C670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D23A5F-B466-4FD6-A430-8B3FE3D12B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37FF6E-B966-4E27-A1F5-ABE1D680D9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559C36-5F9C-4ADE-B3AB-0E64ADEEB4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17D566-2424-4642-9253-CC9DFD72BC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7258D1-B04F-490A-987E-8475AC7203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0D3DFC-CEF4-45B4-AC4F-50E153762D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7B6CE1-8723-4A0F-9A36-CB197C1364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230D2B-670D-407C-86E2-267F4662F0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EB6C68-366B-4217-AC16-3CB33714F0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450340-0DF9-462F-B5AB-83849DEDAE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03301203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心理健康人生画布精编讲解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心理健康与人生画布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心理健康的维护与促进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心理健康问题与应对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心理健康的未来发展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随着社会压力的增大，越来越多的人面临心理健康问题。通过心理健康人生画布，我们希望帮助人们更好地理解和应对这些问题。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应对当代社会心理健康问题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心理健康人生画布旨在成为一种普及心理健康知识的工具，帮助公众了解心理健康的重要性，并学会维护自己的心理健康。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推广心理健康知识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通过了解和改善自己的心理健康状况，人们可以更好地实现个人成长，提高生活质量，追求更加幸福的生活。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促进个人成长和幸福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心理健康的定义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心理健康是指个体在心理、情感和行为方面的完好状态，包括对自己和他人的认知、情感表达、应对压力的能力以及积极的社会交往等方面。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心理健康直接影响个体的生活质量，包括工作、学习、家庭和社交等方面。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维护心理健康有助于预防心理疾病的发生，如抑郁症、焦虑症等。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心理健康与身体健康密切相关，良好的心理状态有助于增强免疫系统、降低患病风险。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心理健康有助于个体更好地适应社会环境，应对生活中的挑战和压力。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影响生活质量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促进身体健康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提高社会适应性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预防心理疾病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心理健康与人生画布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人生画布的概念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人生画布是指个体在生命历程中所经历的各种事件、经历、感受、认知等元素所构成的一幅独特的心理图画。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它反映了个体的内心世界、人格特质、情感状态、认知模式以及行为方式等多个方面。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人生画布是一个动态变化的过程，随着时间和经历的不断累积，它会不断地被修改和重塑。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507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心理健康的个体在人生画布上表现出积极、乐观的态度，能够面对挑战和困难，保持心理平衡和稳定。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他们能够准确地感知自己的情绪和需求，有效地管理自己的情绪，避免过度压抑或情绪失控。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心理健康的个体在人生画布上展现出良好的人际关系，能够与他人建立亲密、信任的关系，有效地沟通和协作。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081380" y="1191768"/>
            <a:ext cx="2180333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743558" y="1252051"/>
            <a:ext cx="210918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349305" y="1215599"/>
            <a:ext cx="2294171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心理健康在人生画布中的体现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心理健康直接影响个体在人生画布上的色彩和构图，健康的心理状态会使人生画布更加丰富多彩、和谐美好。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心理健康的个体更容易实现自我价值和追求生命意义，从而在人生画布上留下更加深刻和有意义的印记。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心理健康有助于提高个体的幸福感和生活质量，使个体更加积极地面对生活中的挑战和困难。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心理健康对人生画布的影响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心理健康的维护与促进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规律作息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保持每天足够的睡眠，早睡早起，避免熬夜和不足的睡眠时间。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健康饮食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均衡饮食，摄入足够的营养物质，避免过度摄入糖分和咖啡因等刺激性物质。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经常运动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定期进行适量的体育锻炼，如散步、慢跑、瑜伽等，有助于释放压力，提升心情。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保持良好的生活习惯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73" b="2173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认知重构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通过改变对压力事件的看法和评价，以更积极、乐观的态度面对挑战。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情绪表达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学会识别、接纳并表达自己的情绪，不压抑或过度发泄。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放松技巧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掌握深呼吸、渐进性肌肉松弛等放松技巧，有助于缓解紧张和焦虑。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学会调节情绪和压力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https://d.book118.com/748033012032006042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2024-09-21T07:18:48.862</cp:lastPrinted>
  <dcterms:created xsi:type="dcterms:W3CDTF">2024-09-20T23:18:48Z</dcterms:created>
  <dcterms:modified xsi:type="dcterms:W3CDTF">2024-09-20T23:18:50Z</dcterms:modified>
</cp:coreProperties>
</file>