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CF746-8F52-46C2-8708-7FEF3D2EE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783B8-6583-4EB5-8450-121529E7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9952E-FA5D-418F-A67D-09038D899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38B03-16D0-4D1F-9C65-7A6188618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7161C-48AB-4627-9CE8-5D29AF5D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3ED37-069A-4C6F-B591-3E7A2E227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EB3A7-F283-4224-9807-B4259A70E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6B3B5-AA03-4166-8915-9DFEB86B5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7AE08-AD35-45E8-B16B-1AF85C76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0208E-08EB-4BC9-907E-673E42A8D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9E4E9-1DE6-4312-8F08-E260B777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3131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化学沉铜工艺知识讲解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化学沉铜工艺概述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沉铜前处理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沉铜过程控制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沉铜后处理及性能检测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设备与操作管理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环保与安全防护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化学沉铜工艺概述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93" b="279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化学沉铜是一种通过化学反应在基材表面沉积铜层的技术。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利用还原剂将铜离子还原成金属铜，并沉积在基材表面，形成致密的铜层。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清洗基材表面，去除油污、氧化物等杂质，保证基材表面干净。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基材预处理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清洗、干燥、固化等处理，使铜层更加致密、均匀。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在基材表面涂覆敏化剂，形成一层具有还原性的薄膜。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敏化处理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将基材浸入活化液中，使基材表面的敏化膜转化为具有催化活性的物质。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活化处理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将基材浸入化学沉铜液中，在催化活性物质的作用下，铜离子被还原成金属铜并沉积在基材表面。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化学沉铜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电子、通讯、航空航天、汽车制造等领域中的金属表面处理。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提高金属表面的导电性、耐腐蚀性、耐磨性等性能，延长使用寿命；同时，化学沉铜工艺具有操作简便、成本低廉、环保等优点，因此在工业生产中得到广泛应用。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沉铜前处理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表面粗糙度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确保基材表面粗糙度适中，以利于沉铜层与基材的结合。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清除基材表面的油污、氧化物等杂质，保证沉铜质量。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949" r="34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使用清洗剂对基材表面进行清洗，去除表面的油污和杂质。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利用脱脂剂去除基材表面的油脂，保证沉铜层与基材的良好结合。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清洗与脱脂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微蚀目的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通过微蚀处理，去除基材表面的氧化物和钝化膜，露出新鲜的金属表面，提高沉铜层的附着力和结合力。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微蚀方法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采用酸性或碱性微蚀液对基材进行微蚀处理，控制微蚀时间和温度，以获得理想的微蚀效果。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微蚀处理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沉铜过程控制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络合剂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溶液成分及作用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提供铜离子的主要来源，如硫酸铜、氯化铜等。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与铜离子形成络合物，控制铜的沉积速度和均匀性，如酒石酸钾钠、EDTA等。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将铜离子还原为金属铜，如甲醛、次磷酸钠等。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防止铜的氧化和水解，保持溶液的稳定性，如硫酸、盐酸等。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pH值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影响铜的沉积速度和均匀性。一般控制在1.0-3.0之间，过高或过低都会导致铜的沉积不良。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搅拌速度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保证溶液中的物质充分混合，避免局部浓度过高或过低。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影响反应速度和铜的沉积质量。一般控制在25-60℃之间，具体温度根据工艺要求而定。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温度、pH值等参数调整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https://d.book118.com/748033131052006035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2024-09-14T03:44:13.893</cp:lastPrinted>
  <dcterms:created xsi:type="dcterms:W3CDTF">2024-09-13T19:44:13Z</dcterms:created>
  <dcterms:modified xsi:type="dcterms:W3CDTF">2024-09-13T19:44:15Z</dcterms:modified>
</cp:coreProperties>
</file>