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BRWQR+AFBARC+ArialMT"/>
      <p:regular r:id="rId15"/>
    </p:embeddedFont>
    <p:embeddedFont>
      <p:font typeface="GKFKDA+MS-UIGothic"/>
      <p:regular r:id="rId16"/>
    </p:embeddedFont>
    <p:embeddedFont>
      <p:font typeface="SUFCSG+PDFALD+MicrosoftYaHei-Bold"/>
      <p:regular r:id="rId17"/>
    </p:embeddedFont>
    <p:embeddedFont>
      <p:font typeface="BWHOSA+AKGSAJ+Arial-Bold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01A83-AA51-49D7-A41F-D68325F2F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D32DE-673F-4154-A4B0-21DB66B88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815C4-611D-4E25-AAEE-C1556416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CC960-CB59-4CA1-8E75-55726A8FF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6225F-FFCB-4F20-A8D3-B778B14F5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124DD-A03A-4C63-A868-AF59B5442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AC512-FE96-4B59-84A4-0E06FC9F6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8FE2E-FEAE-4573-B668-86457B48A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E7639-80BA-4204-A3AC-05FE9DDC1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2E996-5556-45D1-B4AE-533C27420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CF5D3-0D05-4C70-9B34-D0DDB579A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4013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185502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BRWQR+AFBARC+ArialMT"/>
                <a:cs typeface="UBRWQR+AFBARC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国学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诵读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的意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16929" y="241446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BRWQR+AFBARC+ArialMT"/>
                <a:cs typeface="UBRWQR+AFBARC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国学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诵读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的内容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GKFKDA+MS-UIGothic"/>
                <a:cs typeface="GKFKDA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16929" y="297389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BRWQR+AFBARC+ArialMT"/>
                <a:cs typeface="UBRWQR+AFBARC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国学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诵读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的方法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SUFCSG+PDFALD+MicrosoftYaHei-Bold"/>
                <a:cs typeface="SUFCSG+PDFALD+MicrosoftYaHei-Bold"/>
              </a:rPr>
              <a:t>CONTENTS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16929" y="3533965"/>
            <a:ext cx="5491421" cy="1903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BRWQR+AFBARC+ArialMT"/>
                <a:cs typeface="UBRWQR+AFBARC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国学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诵读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的教育目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BRWQR+AFBARC+ArialMT"/>
                <a:cs typeface="UBRWQR+AFBARC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国学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诵读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教育活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施方案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UBRWQR+AFBARC+ArialMT"/>
                <a:cs typeface="UBRWQR+AFBARC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国学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诵读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教育活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657D"/>
                </a:solidFill>
                <a:latin typeface="GKFKDA+MS-UIGothic"/>
                <a:cs typeface="GKFKDA+MS-UIGothic"/>
              </a:rPr>
              <a:t>的成果展示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66832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BWHOSA+AKGSAJ+Arial-BoldMT"/>
                <a:cs typeface="BWHOSA+AKGSAJ+Arial-BoldMT"/>
              </a:rPr>
              <a:t>01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GKFKDA+MS-UIGothic"/>
                <a:cs typeface="GKFKDA+MS-UIGothic"/>
              </a:rPr>
              <a:t>国学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经</a:t>
            </a:r>
            <a:r>
              <a:rPr sz="4050">
                <a:solidFill>
                  <a:srgbClr val="00A5B2"/>
                </a:solidFill>
                <a:latin typeface="GKFKDA+MS-UIGothic"/>
                <a:cs typeface="GKFKDA+MS-UIGothic"/>
              </a:rPr>
              <a:t>典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诵读</a:t>
            </a:r>
            <a:r>
              <a:rPr sz="4050">
                <a:solidFill>
                  <a:srgbClr val="00A5B2"/>
                </a:solidFill>
                <a:latin typeface="GKFKDA+MS-UIGothic"/>
                <a:cs typeface="GKFKDA+MS-UIGothic"/>
              </a:rPr>
              <a:t>的意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培养人文素养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UFCSG+PDFALD+MicrosoftYaHei-Bold"/>
                <a:cs typeface="SUFCSG+PDFAL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UFCSG+PDFALD+MicrosoftYaHei-Bold"/>
                <a:cs typeface="SUFCSG+PDFAL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UFCSG+PDFALD+MicrosoftYaHei-Bold"/>
                <a:cs typeface="SUFCSG+PDFAL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KFKDA+MS-UIGothic"/>
                <a:cs typeface="GKFKDA+MS-UIGothic"/>
              </a:rPr>
              <a:t>培养道德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00A5B2"/>
                </a:solidFill>
                <a:latin typeface="GKFKDA+MS-UIGothic"/>
                <a:cs typeface="GKFKDA+MS-UIGothic"/>
              </a:rPr>
              <a:t>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KFKDA+MS-UIGothic"/>
                <a:cs typeface="GKFKDA+MS-UIGothic"/>
              </a:rPr>
              <a:t>塑造人格品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GKFKDA+MS-UIGothic"/>
                <a:cs typeface="GKFKDA+MS-UIGothic"/>
              </a:rPr>
              <a:t>提升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审</a:t>
            </a:r>
            <a:r>
              <a:rPr sz="2000" spc="25">
                <a:solidFill>
                  <a:srgbClr val="00A5B2"/>
                </a:solidFill>
                <a:latin typeface="GKFKDA+MS-UIGothic"/>
                <a:cs typeface="GKFKDA+MS-UIGothic"/>
              </a:rPr>
              <a:t>美能力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国学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典中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含着丰富的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道德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念，通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过诵读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，有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助于培养孩子的道德意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任感。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国学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典中的智慧和人生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哲理可以引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立正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确的人生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，塑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造健康的人格品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国学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美、意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境深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诵读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有助于培养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孩子的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美意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美能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承中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华</a:t>
            </a: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KFKDA+MS-UIGothic"/>
                <a:cs typeface="GKFKDA+MS-UIGothic"/>
              </a:rPr>
              <a:t>弘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扬</a:t>
            </a:r>
            <a:r>
              <a:rPr sz="2300" spc="25">
                <a:solidFill>
                  <a:srgbClr val="00A5B2"/>
                </a:solidFill>
                <a:latin typeface="GKFKDA+MS-UIGothic"/>
                <a:cs typeface="GKFKDA+MS-UIGothic"/>
              </a:rPr>
              <a:t>民族精神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00A5B2"/>
                </a:solidFill>
                <a:latin typeface="GKFKDA+MS-UIGothic"/>
                <a:cs typeface="GKFKDA+MS-UIGothic"/>
              </a:rPr>
              <a:t>承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优</a:t>
            </a:r>
            <a:r>
              <a:rPr sz="2300" spc="23">
                <a:solidFill>
                  <a:srgbClr val="00A5B2"/>
                </a:solidFill>
                <a:latin typeface="GKFKDA+MS-UIGothic"/>
                <a:cs typeface="GKFKDA+MS-UIGothic"/>
              </a:rPr>
              <a:t>秀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传统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维</a:t>
            </a:r>
            <a:r>
              <a:rPr sz="2300" spc="25">
                <a:solidFill>
                  <a:srgbClr val="00A5B2"/>
                </a:solidFill>
                <a:latin typeface="GKFKDA+MS-UIGothic"/>
                <a:cs typeface="GKFKDA+MS-UIGothic"/>
              </a:rPr>
              <a:t>系文化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认</a:t>
            </a:r>
            <a:r>
              <a:rPr sz="2300">
                <a:solidFill>
                  <a:srgbClr val="00A5B2"/>
                </a:solidFill>
                <a:latin typeface="GKFKDA+MS-UIGothic"/>
                <a:cs typeface="GKFKDA+MS-UIGothic"/>
              </a:rPr>
              <a:t>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国学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典是中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文化的瑰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宝，通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过诵读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，可以弘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民族精神，增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文化自信。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国学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典中包含着丰富的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和智慧，通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过诵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发扬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民族的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秀文化。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国学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诵读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同，增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民族凝聚力。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提高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言表达能力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KFKDA+MS-UIGothic"/>
                <a:cs typeface="GKFKDA+MS-UIGothic"/>
              </a:rPr>
              <a:t>提升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2300">
                <a:solidFill>
                  <a:srgbClr val="00A5B2"/>
                </a:solidFill>
                <a:latin typeface="GKFKDA+MS-UIGothic"/>
                <a:cs typeface="GKFKDA+MS-UIGothic"/>
              </a:rPr>
              <a:t>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国学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言表达方式独特，通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过诵读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，可以培养孩子的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感，提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言表达的准确性和流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KFKDA+MS-UIGothic"/>
                <a:cs typeface="GKFKDA+MS-UIGothic"/>
              </a:rPr>
              <a:t>丰富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词汇</a:t>
            </a:r>
            <a:r>
              <a:rPr sz="2300">
                <a:solidFill>
                  <a:srgbClr val="00A5B2"/>
                </a:solidFill>
                <a:latin typeface="GKFKDA+MS-UIGothic"/>
                <a:cs typeface="GKFKDA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国学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典中包含着大量的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句，通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过诵读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，可以丰富孩子的</a:t>
            </a:r>
          </a:p>
          <a:p>
            <a:pPr marL="380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量，提高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言表达能力。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GKFKDA+MS-UIGothic"/>
                <a:cs typeface="GKFKDA+MS-UIGothic"/>
              </a:rPr>
              <a:t>增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强语</a:t>
            </a:r>
            <a:r>
              <a:rPr sz="2300" spc="23">
                <a:solidFill>
                  <a:srgbClr val="00A5B2"/>
                </a:solidFill>
                <a:latin typeface="GKFKDA+MS-UIGothic"/>
                <a:cs typeface="GKFKDA+MS-UIGothic"/>
              </a:rPr>
              <a:t>言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00A5B2"/>
                </a:solidFill>
                <a:latin typeface="GKFKDA+MS-UIGothic"/>
                <a:cs typeface="GKFKDA+MS-UIGothic"/>
              </a:rPr>
              <a:t>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国学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典中的篇章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关系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孩子的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能力，提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高其写作和演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66832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BWHOSA+AKGSAJ+Arial-BoldMT"/>
                <a:cs typeface="BWHOSA+AKGSAJ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GKFKDA+MS-UIGothic"/>
                <a:cs typeface="GKFKDA+MS-UIGothic"/>
              </a:rPr>
              <a:t>国学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经</a:t>
            </a:r>
            <a:r>
              <a:rPr sz="4050">
                <a:solidFill>
                  <a:srgbClr val="00A5B2"/>
                </a:solidFill>
                <a:latin typeface="GKFKDA+MS-UIGothic"/>
                <a:cs typeface="GKFKDA+MS-UIGothic"/>
              </a:rPr>
              <a:t>典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诵读</a:t>
            </a:r>
            <a:r>
              <a:rPr sz="4050">
                <a:solidFill>
                  <a:srgbClr val="00A5B2"/>
                </a:solidFill>
                <a:latin typeface="GKFKDA+MS-UIGothic"/>
                <a:cs typeface="GKFKDA+MS-UIGothic"/>
              </a:rPr>
              <a:t>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《三字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的启蒙教材，以三字一句的形式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述人生哲理和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史知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GKFKDA+MS-UIGothic"/>
                <a:cs typeface="GKFKD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1872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《三字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》是中国古代儿童启蒙教育的重要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物，通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过简单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易懂、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奏明快的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三字句，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授了丰富的知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理道德、名物常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GKFKDA+MS-UIGothic"/>
                <a:cs typeface="GKFKDA+MS-UIGothic"/>
              </a:rPr>
              <a:t>迁等方面的内容。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《弟子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以儒家思想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核心的行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范，教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儿童如何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世、待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人接物。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GKFKDA+MS-UIGothic"/>
                <a:cs typeface="GKFKDA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4927647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《弟子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》是依据孔子教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诲编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成的儿童行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范，涵盖了生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、道德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伦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理、礼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仪规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矩等方面的内容，旨在培养儿童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良好的行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为习惯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和道德品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GKFKDA+MS-UIGothic"/>
                <a:cs typeface="GKFKDA+MS-UIGothic"/>
              </a:rPr>
              <a:t>《千字文》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以一千个不重复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成的韵文，涉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及天文、地理、植物、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物等多方面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GKFKDA+MS-UIGothic"/>
                <a:cs typeface="GKFKD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GKFKDA+MS-UIGothic"/>
                <a:cs typeface="GKFKD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《千字文》是中国古代蒙学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本之一，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以其独特的文学价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和丰富的知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涵深受儿童喜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。全文以四言韵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穿始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美、意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FFFFF"/>
                </a:solidFill>
                <a:latin typeface="GKFKDA+MS-UIGothic"/>
                <a:cs typeface="GKFKD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https://d.book118.com/748034013066006046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UBRWQR+AFBARC+ArialMT</vt:lpstr>
      <vt:lpstr>Times New Roman</vt:lpstr>
      <vt:lpstr>GKFKDA+MS-UIGothic</vt:lpstr>
      <vt:lpstr>SimSun</vt:lpstr>
      <vt:lpstr>SUFCSG+PDFALD+MicrosoftYaHei-Bold</vt:lpstr>
      <vt:lpstr>BWHOSA+AKGSAJ+Arial-BoldMT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2024-09-27T10:12:50.023</cp:lastPrinted>
  <dcterms:created xsi:type="dcterms:W3CDTF">2024-09-27T02:12:50Z</dcterms:created>
  <dcterms:modified xsi:type="dcterms:W3CDTF">2024-09-27T02:12:51Z</dcterms:modified>
</cp:coreProperties>
</file>