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AAA6C-F8DE-40E7-8DAB-EC502B5A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C2FF-E1E3-43E5-AC7B-C8A3CB44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8425D-4D0E-43ED-8A2E-AD820E73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61A90-6F6B-4580-81D1-3CAB1BB2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42FC7-DD68-4B0A-843C-AF743975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586DC-C075-42D9-A204-6E948747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9D63B-7418-4F35-B27B-5FDB5D63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86474-74D7-4339-A9E7-A6B34965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33865-4AA3-4E47-846A-80876E51B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5B1B6-521A-4F24-A9DB-46B7B25A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5907D-5AFA-46C5-B73B-CA1486F79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41021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学习总结学习中的项目管理与团队合作能力发展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项目管理理论学习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项目管理与团队合作实践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项目管理与团队合作的挑战与解决方案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通过学习和实践，掌握项目管理的理论和方法，提高项目规划、执行和监控的能力。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提升项目管理能力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应对复杂项目环境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培养团队协作意识，提高沟通、协调和领导能力，以便更好地在团队中发挥作用。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适应快速变化的项目环境，处理各种复杂问题，提高项目的成功率。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学习项目管理的基本概念、原理和方法，包括项目策划、进度管理、成本管理、质量管理等方面。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培养有效的沟通、协作和领导能力，建立积极的团队氛围，提高团队整体绩效。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103" r="510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通过案例分析，了解项目管理在实际项目中的应用，并通过实践活动，将理论知识转化为实际操作能力。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学习总结的范围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项目管理理论学习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31" r="294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30" r="25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项目管理是一种系统性的方法，旨在通过规划、组织、指导和控制资源，以实现项目的特定目标。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有效的项目管理能够确保项目按照预定时间、成本和质量要求完成，提高项目成功率，降低风险，并促进团队协作和沟通。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项目管理流程包括项目启动、规划、执行、监控和控制以及收尾五个阶段，每个阶段都有特定的任务和目标。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常见的项目管理方法包括传统项目管理、敏捷项目管理和混合项目管理等。这些方法在灵活性、迭代周期和团队协作等方面有所不同，需要根据项目需求选择适合的方法。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项目管理工具如Microsoft Project、Trello和Asana等，可以帮助项目经理进行任务分配、进度跟踪和团队协作等。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项目管理技术包括时间管理、成本管理、质量管理、风险管理等，这些技术有助于确保项目按照预定要求顺利进行。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项目管理工具和技术的应用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，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的重要性在于可以调动团队成员的所有资源和才智，并且会自动地驱除所有不和谐和不公正现象，同时会给予那些诚心、大公无私的奉献者适当的回报。如果团队合作是出于自觉自愿时，它必将会产生一股强大而且持久的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团队合作的原则和技巧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团队合作的技巧包括保持积极态度、开放心态、尊重他人、有效沟通、建立信任、分工协作。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团队合作的原则包括平等友善、善于交流、谦虚谨慎、化解矛盾、接受批评、创造能力。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团队沟通是团队成员之间传递思想、观点和情感的过程，良好的沟通能够提升团队凝聚力和工作效率。团队沟通的方式包括面对面交流、电话会议、电子邮件等。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冲突不可避免。解决冲突的方法包括协商、妥协、暂时回避和冷处理。在解决冲突时，需要保持冷静和理性，以达成共识和解决问题为目标。同时，也要尊重他人的意见和感受，避免伤害他人的自尊心和利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团队沟通和冲突解决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https://d.book118.com/748034102127006032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2024-09-10T11:43:04.226</cp:lastPrinted>
  <dcterms:created xsi:type="dcterms:W3CDTF">2024-09-10T03:43:04Z</dcterms:created>
  <dcterms:modified xsi:type="dcterms:W3CDTF">2024-09-10T03:43:06Z</dcterms:modified>
</cp:coreProperties>
</file>