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55B4FF-0258-4815-B018-1421E507D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1694E0-FA3B-4D86-8BA0-B9CB8107F7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525AE3-DB73-4BCC-9ABC-AA6D6C4CE5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36E5B9-5D42-4AE2-9C6C-AD7140090D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8A8CD7-860A-43B1-909F-B7590ED19A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F3DB1B-D3BC-4414-B530-3F59BD48A8B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3A1CF1D-FD10-4739-A64C-BC0A6DF5F6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5A2281C-F7EA-4D29-AF38-E805B8803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90A152-A6B1-481D-BE74-BE1A79B376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1A963F-62CF-4EE8-9522-726CC21CFA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D5F6CE-D214-4221-BFB2-665EA42C98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03502103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急救慢性支气管炎缓解呼吸困难的方法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慢性支气管炎概述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呼吸困难原因分析</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急救措施与应急处理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缓解呼吸困难药物治疗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非药物治疗方法探讨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总结：综合治疗方案制定与执行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慢性支气管炎概述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慢性支气管炎定义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慢性支气管炎是一种慢性非特异性炎症，主要表现为咳嗽、咳痰或伴有喘息，持续时间较长，通常每年发病持续3个月或更长时间，并连续2年或2年以上。</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发病原因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慢性支气管炎的发病原因包括吸烟、职业粉尘和化学物质接触、空气污染、感染因素以及机体自身因素等。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0767" r="1076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定义与发病原因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症状表现</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危害</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症状表现及危害</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慢性支气管炎可能导致肺功能下降、呼吸衰竭、肺源性心脏病等并发症，严重影响患者的生活质量和身体健康。</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慢性支气管炎的症状包括咳嗽、咳痰、喘息、呼吸困难等。患者可能出现晨起咳嗽、咳白色黏液或浆液泡沫痰，偶可带血。喘息明显者可能伴发支气管哮喘，若伴肺气肿时可表现为劳动或活动后气急。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易感人群</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老年人、吸烟者、长期接触职业粉尘和化学物质者以及有家族病史的人群是慢性支气管炎的易感人群。</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预防措施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预防慢性支气管炎的措施包括戒烟、避免职业粉尘和化学物质接触、改善空气质量、加强锻炼提高身体免疫力等。同时，对于易感人群应定期进行肺功能检查和呼吸道健康评估，及时发现并治疗呼吸道疾病。</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易感人群与预防措施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呼吸困难原因分析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24" r="3252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863" r="3086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慢性支气管炎会导致气道内壁肿胀，使得气道变窄，从而影响呼吸。</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炎症导致气道肿胀</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炎症还会刺激气道分泌过多的黏液，进一步阻塞气道，加重呼吸困难。</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黏液分泌增多</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气道受阻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慢性支气管炎会导致肺组织受损，肺活量减少，使得患者呼吸困难。</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炎症会影响肺部通气和血流的正常比例，导致氧气和二氧化碳交换效率下降，从而引发呼吸困难。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肺功能下降</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通气/血流比例失调</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肺活量减少</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570" r="957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慢性支气管炎可并发肺气肿，使得肺泡壁破裂，肺泡融合形成大疱，影响正常呼吸。</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肺气肿</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在严重情况下，慢性支气管炎可导致呼吸衰竭，表现为严重的呼吸困难、发绀等症状。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呼吸衰竭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急救措施与应急处理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清除呼吸道分泌物</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采取正确姿势</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避免刺激物</a:t>
            </a:r>
          </a:p>
        </p:txBody>
      </p:sp>
      <p:pic>
        <p:nvPicPr>
          <p:cNvPr id="5" name="Picture 5"/>
          <p:cNvPicPr>
            <a:picLocks noChangeAspect="1"/>
          </p:cNvPicPr>
          <p:nvPr/>
        </p:nvPicPr>
        <p:blipFill>
          <a:blip r:embed="rId2"/>
          <a:srcRect l="22884" r="22884"/>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t="12500" b="12500"/>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保持呼吸道通畅</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对于慢性支气管炎患者，保持呼吸道通畅至关重要。定期清理呼吸道分泌物，如痰液和鼻涕，有助于减少阻塞和感染风险。</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患者应保持半卧位或坐位，使膈肌下降，有助于呼吸肌的活动和增加肺活量。</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避免接触烟雾、粉尘和其他呼吸道刺激物，以免加重症状。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给予氧气治疗</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吸氧治疗</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对于呼吸困难的患者，及时给予吸氧治疗是必要的。通过鼻导管或面罩给予低流量吸氧，可以缓解缺氧症状。</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监测氧饱和度</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在吸氧治疗过程中，应密切监测患者的氧饱和度，确保治疗有效且安全。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https://d.book118.com/748035021036006027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2024-09-04T23:30:35.088</cp:lastPrinted>
  <dcterms:created xsi:type="dcterms:W3CDTF">2024-09-04T15:30:35Z</dcterms:created>
  <dcterms:modified xsi:type="dcterms:W3CDTF">2024-09-04T15:30:37Z</dcterms:modified>
</cp:coreProperties>
</file>