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BE0D4-6A06-4AA7-AA94-94BF4238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FC82F-B38A-4A27-B629-C61463E6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01474-97E7-4469-99B3-9454E460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FE293-2E10-4CAE-A811-6CDEE05C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78C46-593C-4784-9347-BC647F88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57D25-3830-46A4-B8B7-60915E5C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74444-08E5-43AA-B584-FEAD19B4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FDFEF-42A5-4A66-94C6-38B5ACA7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D4C61-22CC-42A7-BEBF-B2AAD9DB8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61026-C4AA-4A23-89E3-DB031AAD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5716A-65E3-4916-87C8-2BC88F40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5041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创设健康的生活环境案例分析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健康生活环境的重要性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创设健康生活环境的案例分析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案例的启示与建议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健康的生活环境对人类身心健康的影响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一个健康的生活环境能够为人们提供良好的生活条件，减少疾病的发生，提高生活质量。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创设健康生活环境的重要性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随着社会的发展和人们生活水平的提高，人们对生活环境的要求也越来越高，健康、舒适、安全的生活环境成为人们的追求。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案例分析的目的和意义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通过具体案例的分析，探讨如何创设健康的生活环境，为人们的健康生活提供借鉴和参考。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选择的案例具有代表性，能够反映当前社会中普遍存在的问题。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案例中的措施具有可操作性，可以为其他地区或领域所借鉴。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案例在解决问题时采用了创新的方法和思路，具有启示意义。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健康生活环境的重要性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良好的生活环境有助于增强人体免疫力，减少疾病的发生。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05" r="500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舒适的生活环境能够缓解压力，改善情绪，对心理健康有积极影响。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健康的生活环境有助于提高人们的生活质量，增加幸福感和满足感。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维护自然环境和生态平衡是健康生活环境的重要组成部分。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生态平衡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健康的生活环境能够增强社区活力，促进社区的可持续发展。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良好的生活环境有助于保障居民的环境安全，降低环境风险。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对社区和环境的影响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通过减少污染和保护生态环境，健康的生活环境为实现可持续发展做出贡献。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健康的生活环境能够推动社会进步，提高人类文明水平。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健康的生活环境注重资源的合理利用，减少浪费，促进可持续发展。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对可持续发展的贡献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创设健康生活环境的案例分析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https://d.book118.com/748035041027006040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2024-09-18T10:31:54.777</cp:lastPrinted>
  <dcterms:created xsi:type="dcterms:W3CDTF">2024-09-18T02:31:54Z</dcterms:created>
  <dcterms:modified xsi:type="dcterms:W3CDTF">2024-09-18T02:31:56Z</dcterms:modified>
</cp:coreProperties>
</file>