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F93A0-47A4-4076-8310-2EC6E26B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D476B-3834-44DF-A2F8-45ABDDCD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85939-87F4-4A04-B3AB-9A4630B2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C5233-B8B2-4AB3-9C8D-D0694596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C87B5-77B4-4096-9EBD-71EDABC5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16117B-E343-4B73-B91E-3E9EF166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4B622-C535-4A40-9E87-174280A5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CF123-85AA-4B2A-B028-0AE620237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8F745-682E-4AB9-9BF7-4D00A809D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41A0E-2413-4755-8056-B1AA65B5E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46F5D-D171-4CE2-B1FA-4E250DE3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350720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公司华为存储系统课件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存储系统硬件组成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存储系统软件功能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存储系统配置与管理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存储系统应用场景与案例分析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存储系统定义与分类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存储系统是指计算机中由存放程序和数据的各种存储设备、控制部件及管理信息调度的设备（硬件）和算法（软件）所组成的系统。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根据存储设备的不同，存储系统可分为磁盘存储系统、磁带存储系统和光存储系统等。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早期存储技术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磁盘存储技术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网络存储技术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存储技术发展历程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随着网络技术的发展，出现了网络存储设备，如NAS、SAN等，实现了数据的集中管理和共享。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随着磁盘技术的不断发展，存储容量和速度得到大幅提升，成为主流存储设备。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以穿孔纸带、磁带等为主要存储设备，存储容量小、速度慢。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基于云计算技术，将数据存储在云端，用户可随时随地访问和管理数据。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华为存储系统是华为公司推出的全面、高效的企业级数据存储解决方案，旨在满足企业不断增长的数据存储需求。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华为存储系统概述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高性能、高可靠性、易扩展性、易管理性等。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华为存储系统特点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包括OceanStor Dorado全闪存系列、OceanStor混合闪存系列、OceanStor高端统一存储系列等。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华为存储系统产品线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适用于各种需要大规模数据存储和处理的企业级应用场景，如数据中心、云计算、大数据等。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华为存储系统应用场景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华为存储系统简介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存储系统硬件组成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74" b="76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控制器芯片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采用高性能的处理器，负责存储系统的整体运行和数据处理。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提供高速缓存，加速数据的读写速度，提高存储系统性能。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支持多种接口协议，实现与其他设备的连接和数据交换。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硬盘模块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支持SAS、SATA、SSD等多种类型硬盘，满足不同应用场景需求。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根据存储容量和性能需求，支持灵活配置硬盘数量。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采用RAID技术，提高数据可靠性和存储性能。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硬盘类型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硬盘数量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RAID技术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提供冗余电源设计，确保存储系统稳定运行。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采用高效散热技术，保证存储系统长时间运行温度稳定。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电源与散热模块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连接方式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连接与扩展模块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提供横向和纵向扩展能力，满足不断增长的数据存储需求。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采用高可用性设计，确保存储系统持续稳定运行，减少故障对业务的影响。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支持FC、iSCSI、NFS等多种连接方式，方便灵活部署。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存储系统软件功能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支持大规模数据存储和处理，提供高可用性、高扩展性和高性能的文件服务。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多租户隔离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采用先进的分布式协议和算法，确保在多个节点间实现强一致性数据访问。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支持多租户环境下的数据隔离，保障不同租户数据的安全性。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操作系统与文件系统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提供透明数据加密功能，确保数据在存储和传输过程中的安全性。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支持定期备份和快速恢复功能，确保数据的可靠性和可用性。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采用数字签名和时间戳技术，防止数据被恶意篡改。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数据防篡改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远程复制与容灾技术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远程复制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支持跨地域的数据复制功能，实现数据的远程备份和容灾。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数据同步与异步复制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提供同步和异步两种复制模式，满足不同业务场景的需求。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容灾切换与故障恢复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在发生灾难性故障时，支持快速切换至备用站点，确保业务连续性。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采用智能缓存算法，提高数据访问速度和系统性能。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支持多种I/O调度策略，根据业务负载自动调整，提高存储系统吞吐量。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I/O调度优化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通过数据压缩和去重技术，降低存储空间占用和网络传输带宽需求。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数据压缩与去重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性能优化技术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https://d.book118.com/748035072037006032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2024-09-09T15:18:11.717</cp:lastPrinted>
  <dcterms:created xsi:type="dcterms:W3CDTF">2024-09-09T07:18:11Z</dcterms:created>
  <dcterms:modified xsi:type="dcterms:W3CDTF">2024-09-09T07:18:14Z</dcterms:modified>
</cp:coreProperties>
</file>