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3B1823-C2AD-49C4-BE02-B6439228F3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7176D-1AC6-49A9-8043-2D276AA55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764788-91B1-4B68-837C-6C2D59EAE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4819B4-0000-49A6-83FD-FAE736107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CAED88-38E3-4ED6-BE56-E65024979C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ED4011-E297-4817-96E9-F966FEF82D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B50D0F-9302-4345-A0F7-7617AA0DA7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69683D-6EB9-4556-B2BD-2B83A17EC0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188D9E-4524-4B14-B253-1A95E2663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5EF5C-EB71-40A2-8E06-C691B2FC8C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C3135E-0DB9-45FE-8D81-9F278D776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37017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大客户营销策略的价值链分析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价值链视角下的大客户营销策略分析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大客户营销策略实施与优化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案例分析：成功企业大客户营销策略实践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大客户营销是企业获取市场份额、提升品牌影响力和盈利能力的重要手段，对大客户营销策略进行价值链分析有助于企业更好地满足大客户需求，提升竞争力。</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优化资源配置</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通过对大客户营销策略的价值链分析，企业可以更加清晰地了解自身的优势和劣势，从而优化资源配置，提高资源利用效率。</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实现可持续发展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大客户营销策略的价值链分析不仅关注短期利益，还注重长期合作关系的建立和维护，有助于企业实现可持续发展。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提升企业竞争力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价值链定义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价值链是企业为创造价值而开展的一系列活动的集合，包括产品设计、生产、销售、服务等环节。</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价值链构成</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价值链由基本活动和辅助活动两部分构成。基本活动包括内部后勤、生产作业、外部后勤、市场和销售、服务等；辅助活动则包括采购、技术开发、人力资源管理和企业基础设施等。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价值链分析的意义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通过对价值链的分析，企业可以了解自身的成本结构、竞争优势和劣势，从而制定更加有效的营销策略，提升客户满意度和忠诚度。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价值链概念介绍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大客户通常指的是对企业具有战略意义的客户，他们往往拥有较大的市场份额、较高的购买力和较强的品牌影响力。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大客户通常具有以下特点，包括购买量大、购买频率高、对产品和服务要求高、决策过程复杂、需要个性化服务等。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大客户营销策略的主要目标是建立长期稳定的合作关系，提高客户满意度和忠诚度，实现双方共赢。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大客户营销策略需要遵循以下原则，包括以客户为中心、个性化服务、持续创新、合作共赢等。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营销策略目标与原则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针对不同大客户的具体需求，提供个性化的产品和服务解决方案，以满足客户的特殊需求。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个性化服务策略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通过建立完善的客户关系管理系统，对大客户进行全面的信息管理、关系维护和需求分析，提高客户满意度和忠诚度。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客户关系管理策略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综合运用产品、价格、促销和渠道等营销手段，为大客户提供有竞争力的整体解决方案，实现销售目标。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营销组合策略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与大客户建立战略合作关系，共同开展产品研发、市场拓展等活动，实现双方资源共享和优势互补。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战略合作策略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常见大客户营销策略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价值链视角下的大客户营销策略分析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价值链构成要素</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原材料供应</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包括采购、库存管理、物流等环节，确保生产所需原材料的稳定供应。</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市场营销</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包括市场调研、品牌宣传、销售策略制定等，旨在提高品牌知名度和市场份额。</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生产制造</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涉及产品研发、生产流程管理、质量控制等方面，将原材料转化为最终产品或服务。</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客户服务</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涵盖售后服务、客户关系管理等方面，提升客户满意度和忠诚度。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通过针对大客户的定制化营销策略，增强品牌在大客户群体中的认知度和影响力。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提升品牌影响力</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大客户往往具有更高的购买力和更稳定的需求，有效的营销策略可以促进销售增长。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促进销售增长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针对大客户的营销策略有助于企业更合理地配置资源，提高资源利用效率。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优化资源配置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大客户营销策略在价值链中作用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708" r="147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原材料供应环节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生产制造环节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市场营销环节</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客户服务环节</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针对不同价值链环节营销策略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与供应商建立长期合作关系，确保原材料的稳定供应和成本控制。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运用大数据分析，精准定位目标客户群体，制定个性化的市场推广策略。</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强调产品质量和技术创新，通过定制化生产满足大客户特定需求。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提供专属的客户服务团队，提供全方位、及时响应的售后服务和技术支持。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https://d.book118.com/748037017043006031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2024-09-08T04:09:19.143</cp:lastPrinted>
  <dcterms:created xsi:type="dcterms:W3CDTF">2024-09-07T20:09:19Z</dcterms:created>
  <dcterms:modified xsi:type="dcterms:W3CDTF">2024-09-07T20:09:21Z</dcterms:modified>
</cp:coreProperties>
</file>