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A20E1E-8950-460E-943C-27B701B76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7B630B-59F3-46CE-AFB9-714DC5BB5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FF96CA-1DBC-4A41-ABA1-FC45085BC3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E6E056-559A-479F-8706-B1E82CAD07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06722D-6571-4439-8BF4-2904649C42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61688F-8D7F-40F8-8C9B-D0DF1FBE90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A0622C-BC17-48C3-89C9-C219699D63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E59AA1-7E0B-4654-B741-B95CDA0D61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E40319-2F60-4E71-9154-E60A278AA2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63F73-6B6C-4413-A356-E3F99C1517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ABEE23-49C4-4FD3-9984-E53CC989D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37064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家电业的战略管理</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企业内部环境分析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战略规划制定过程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战略执行与监控调整</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合作与联盟策略探讨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行业概述与发展趋势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家电业是全球范围内的重要产业，市场规模巨大，涉及的产品种类繁多。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市场规模庞大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技术创新驱动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竞争激烈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92" r="18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随着科技的进步，家电产品不断更新换代，技术创新成为推动行业发展的重要动力。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家电业竞争异常激烈，国内外品牌众多，市场份额争夺战持续不断。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家电业现状及特点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多样化需求</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消费者对家电产品的需求多样化，追求个性化、智能化和高品质。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品牌偏好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品牌在家电市场具有重要影响力，消费者往往偏好于知名品牌。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网购趋势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随着互联网的发展，越来越多的消费者选择在网上购买家电产品，网购成为家电销售的重要渠道。</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市场需求与消费者行为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跨界竞争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随着智能家居、物联网等技术的发展，家电业面临来自其他行业的跨界竞争。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国际品牌主导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国际知名家电品牌在市场上占据主导地位，拥有较高的市场份额和品牌影响力。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本土品牌崛起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一些本土家电品牌凭借技术创新、品质提升和营销策略，逐渐在市场中崭露头角。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1564" r="2156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人工智能、物联网等技术的不断进步，将推动家电产品向智能化、互联化方向发展。</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智能化发展</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环保意识的提高使得绿色环保成为家电产品的重要发展趋势，节能、环保型家电产品将受到更多关注。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绿色环保</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消费者对个性化需求的追求将促使家电企业提供更多定制化的产品和服务。</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个性化定制</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随着全球经济的发展和新兴市场消费水平的提升，家电企业在拓展海外市场时将面临更多机遇。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新兴市场拓展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行业发展趋势及机遇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企业内部环境分析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组织结构与管理模式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组织结构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家电企业通常采用事业部制或矩阵式组织结构，以适应市场变化和快速响应客户需求。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管理模式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强调流程化、标准化管理，注重提高效率和降低成本，同时鼓励创新和灵活性。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包括资金、技术、人才、品牌、渠道等方面的资源，是企业发展的基础。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能力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包括研发能力、生产能力、销售能力、服务能力等，是企业竞争优势的来源。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376" r="2337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资源与能力评估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强调创新、质量、服务、团队合作等方面的文化，以激发员工积极性和创造力。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价值观</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倡导客户至上、诚信经营、追求卓越、承担社会责任等价值观，以塑造企业形象和品牌形象。</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企业文化</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企业文化与价值观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核心竞争力识别</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技术创新能力</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通过不断研发新技术、新产品，保持领先地位和竞争优势。</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供应链管理能力</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通过优化供应链、降低采购成本、提高物流效率等手段，实现成本领先和快速响应市场。</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品牌影响力</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通过品牌建设、营销推广等手段，提高品牌知名度和美誉度，增强客户忠诚度。</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服务能力</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通过提供优质的售前、售中、售后服务，提高客户满意度和忠诚度，增加市场份额。</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战略规划制定过程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00" r="25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家电企业的使命通常是提供高品质、创新且可靠的家电产品，以满足消费者的日常生活需求。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成为行业内具有领导地位、受人尊敬的家电品牌，通过持续创新和市场拓展，实现可持续发展。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愿景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设定明确的短期和长期目标，如市场份额、销售额、利润率等，以衡量企业的战略执行和业绩表现。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明确使命、愿景和目标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33" b="3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关注家电市场的整体趋势，如智能化、绿色环保、个性化等，以把握市场机会。</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市场趋势</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竞争态势</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政策法规</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技术发展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分析竞争对手的战略布局、产品特点、市场份额等，以了解竞争状况并制定应对策略。</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关注国内外政策法规的变化，如环保政策、能效标准等，以确保企业合规经营并把握政策红利。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关注新技术在家电领域的应用，如物联网、人工智能等，以提升产品竞争力和创新能力。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分析外部环境机会与威胁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生产制造</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分析企业的生产制造能力、成本控制和质量管理水平，以确保产品品质和交货期。</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组织架构</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分析企业的组织架构、管理水平和企业文化，以优化内部管理和提升运营效率。</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营销网络</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评估企业的市场营销能力、品牌知名度和客户关系管理，以确定市场拓展和品牌建设策略。</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研发能力</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评估企业的研发实力和技术储备，以确定产品创新能力和技术竞争优势。</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评估内部资源优势和劣势</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根据目标市场和消费者需求，明确企业的市场定位和产品策略。</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市场定位</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制定产品创新计划，包括研发新技术、优化产品设计和功能等，以提升产品竞争力。</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产品创新</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制定品牌建设策略，包括提升品牌知名度、塑造品牌形象和加强客户关系管理等，以增强品牌影响力。</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品牌建设</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制定营销策略和销售计划，包括线上线下推广、促销活动和市场调研等，以扩大市场份额和提高销售额。</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营销策略</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制定战略规划和实施路径</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https://d.book118.com/748037064020006027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2024-09-04T18:24:44.830</cp:lastPrinted>
  <dcterms:created xsi:type="dcterms:W3CDTF">2024-09-04T10:24:44Z</dcterms:created>
  <dcterms:modified xsi:type="dcterms:W3CDTF">2024-09-04T10:24:47Z</dcterms:modified>
</cp:coreProperties>
</file>