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FD388-A2C7-459C-B83B-751F13314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DFF8B-EB3C-4D8D-86B9-26A91BAA9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35C29-142E-4051-9CAA-9C20514E4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F8DA5-BEA3-4185-91BD-A749C429A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3B3258-3ED3-435C-823E-3BACE5C50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3E7188-42C3-4549-9099-158D13E60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8CBB97-7B1E-4F27-A02D-274FFD407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533A2-90E0-4545-854D-4A629FEE9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973A36-33E9-4666-BD45-9B09C6F19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400C6-1E3A-414D-BC10-198C9AEEB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FE4E5-B1F9-4F19-BEA8-C1A3B6257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4102204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网店运营推广方案摘要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网店运营现状及目标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网店推广手段探讨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用户体验提升举措展示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数据分析与持续改进计划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网店运营现状及目标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网店流量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商品结构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客户评价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当前运营状况分析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目前网店日均访问量、用户停留时间、跳出率等关键指标。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各类商品的销售占比、库存状况及热销商品分析。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近期销售额、订单数量、客单价等经营数据。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客户对网店及商品的满意度、投诉建议等反馈。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目标客户群体的年龄范围及主要年龄段。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男女客户比例及需求差异。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性别比例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目标客户所在地区及城市等级划分。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地域分布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客户的购物频次、购买力、价格敏感度等。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消费习惯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所在行业的发展动态、政策法规影响及未来趋势预测。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主要竞争对手的网店规模、销售业绩、商品结构、营销策略等。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本网店在同类市场中的份额及排名情况。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行业竞争态势概览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流量提升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制定销售额、订单数量等关键业绩指标的阶段性目标。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销售增长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品牌知名度扩大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通过营销推广活动提高网店品牌曝光度和知名度。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设定网店访问量、用户停留时间等流量指标的短期和长期目标。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优化客户服务流程，提升客户评价满意度目标。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制定合理运营目标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https://d.book118.com/748041022047006044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2024-09-24T09:14:27.788</cp:lastPrinted>
  <dcterms:created xsi:type="dcterms:W3CDTF">2024-09-24T01:14:27Z</dcterms:created>
  <dcterms:modified xsi:type="dcterms:W3CDTF">2024-09-24T01:14:29Z</dcterms:modified>
</cp:coreProperties>
</file>