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0520E-3C68-46D2-8817-C3E6A170C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443DC-5B30-4056-8BAB-11AEA1817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46819-0380-49B7-A3F8-1233FC101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28A14-D821-4D65-A202-165A9A83D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B82F8-E7A0-4BCB-BA91-558AE1A0A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7A8B7-99E2-469E-B834-0B988D6A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A4EAB-BBEB-49C1-974A-569DDC3E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34304-CADC-4413-97F7-43E832E9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B1DAB-FD02-4BF2-836B-35FD39695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51EA4-B61D-4CBF-919F-D5F7ABFE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6484D-5EF0-4BBA-8A32-9D5DF6FF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1/4/2024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1140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新生儿防呛奶紧急处理</a:t>
            </a:r>
            <a:r>
              <a:rPr lang="en-US" altLang="zh-CN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-XX-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新生儿呛奶的识别与判断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新生儿呛奶的紧急处理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新生儿呛奶的预防与护理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正确的哺乳姿势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母亲应保持坐姿，将宝宝抱在怀里，使宝宝的身体与母亲的身体紧密贴合。宝宝的头和身体应呈一条直线，嘴巴和下颌应贴紧母亲的乳房。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宝宝的鼻子和面部应完全露出，不受乳房挤压。哺乳时应让宝宝的嘴唇完全包裹住母亲的乳头，避免吞咽空气。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501" r="275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合理控制哺乳时间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哺乳时应观察宝宝的吞咽情况，一旦宝宝吞咽变慢或停止，应停止哺乳。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单次哺乳时间不宜过长，建议每次哺乳时间控制在20-30分钟内。长时间哺乳可能导致宝宝吞咽过多空气，增加呛奶的风险。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45" r="334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奶嘴的大小应与宝宝的嘴巴大小相匹配，以确保宝宝能够顺利吸吮。过大或过小的奶嘴都可能导致宝宝吞咽空气或呛奶。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材质柔软的奶嘴更适合新生儿使用，能够减少对宝宝口腔的刺激。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选择合适的奶嘴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避免在宝宝极度饥饿时进行哺乳，极度饥饿的宝宝可能会吸吮过快，导致吞咽过多空气或呛奶。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尽量做到按需哺乳，但也要注意控制哺乳的频率和时间，避免过度喂养。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避免新生儿过度饥饿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新生儿呛奶的识别与判断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呛奶后，新生儿的呼吸频率会明显加快，可能达到每分钟60-80次。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三凹征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表现为吸气时胸廓凹陷，呼气时胸廓上抬不明显，严重时可出现鼻翼煽动。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出现胸骨上窝、锁骨上窝和肋间隙明显凹陷。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观察新生儿的呼吸情况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呛奶后，新生儿的呼吸音可能变得粗糙或出现痰鸣音。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异常呼吸音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在呼气时出现高调的哨音，是奶汁或分泌物阻塞气道的表现。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哮鸣音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听新生儿的呼吸音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18" b="246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呛奶严重时，新生儿的口唇、甲床会出现青紫或苍白。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由于缺氧导致皮肤颜色变淡或失去血色。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观察新生儿的肤色变化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苍白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https://d.book118.com/748041140056006040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2024-09-18T21:06:02.813</cp:lastPrinted>
  <dcterms:created xsi:type="dcterms:W3CDTF">2024-09-18T13:06:02Z</dcterms:created>
  <dcterms:modified xsi:type="dcterms:W3CDTF">2024-09-18T13:06:04Z</dcterms:modified>
</cp:coreProperties>
</file>