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83A05-D370-4DA8-BCE3-74F496043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7290E-C1EE-454C-9434-9EA384A85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F321E-93B2-47AA-A595-186787CD9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71A42-DACA-4AAF-849C-BB1F263EF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CACEE5-CB15-42FD-B1DB-202B1C11D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36C706-FA41-402C-AA57-B6C450D1E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21ED5D-44D1-4E44-BFC6-FC59039D7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1D025-3478-4366-8A67-EB5098753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98470-9C7D-4D71-81AC-76B63C58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0118F-35D2-4437-8015-65EC121D8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EE608-C8C0-4C99-924A-4EAFEA017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42046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安全教育第二版电子课件交通安全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交通事故处理与急救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交通安全教育与宣传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交通事故往往导致人员受伤甚至死亡，给受害者及其家庭带来巨大痛苦。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交通事故会造成车辆、道路设施等财产的损失，给社会和个人带来经济负担。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交通事故会占用道路资源，导致交通拥堵，影响人们的出行效率。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451" b="274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861" b="278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交通安全事关人民群众的生命财产安全，是社会和谐稳定的重要保障。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促进经济社会发展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交通安全对于保障物流运输、人员流动等经济社会活动具有重要意义。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提升城市形象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一个城市的交通安全状况直接关系到城市的形象和文明程度。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交通安全宣传教育制度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通过宣传教育提高公众的交通安全意识和技能，预防交通事故的发生。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国家制定并颁布实施的道路交通安全法规，规定了道路交通参与者的权利和义务。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包括车辆管理、驾驶员管理、道路管理等方面的制度，旨在规范交通行为，保障交通安全。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交通安全法规与制度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红灯停、绿灯行、黄灯减速，遵守信号灯的指示是保障交通安全的基本要求。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299" b="629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交通信号灯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行人过马路时应走人行横道，确保自身安全并尊重他人的路权。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人行横道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道路上的护栏和标牌用于指示方向、警示危险，驾驶员和行人应留意并遵守相关提示。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护栏与标牌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道路交通安全设施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用于指示道路名称、目的地、距离等信息的标志，帮助驾驶员和行人明确行进方向。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134" b="1213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指示标志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提醒驾驶员和行人注意潜在的危险，如急转弯、学校区域等。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警示标志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226" r="62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00" b="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道路上的各种线条，如车道线、停车线等，规范车辆行驶和停放秩序。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道路交通安全标志与标线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95" r="172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760" r="1376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道路交通安全行车规则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与前车保持安全距离，避免追尾事故。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在路口、人行横道等处礼让行人和其他车辆，确保交通顺畅和安全。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根据道路条件和交通情况，合理控制车速，避免超速行驶。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饮酒后不得驾驶机动车，保障自身和他人的生命安全。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礼让行车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遵守速度限制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禁止酒后驾车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驾驶员和乘客应始终系好安全带，调整松紧度，确保在紧急制动或碰撞时能够减少伤害。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配合安全带使用，减轻乘员在碰撞事故中受到的伤害。注意不要在气囊前方放置物品，以免影响其正常弹出。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安全气囊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在紧急制动时防止车轮抱死，提高制动效果和操控稳定性。驾驶员应熟悉ABS的工作声音和制动踏板反馈。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ABS防抱死制动系统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汽车安全装置与使用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与前车保持足够的安全距离，以便在紧急情况下有足够的时间和空间进行制动或避让。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佩戴安全头盔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骑乘摩托车时必须佩戴合格的安全头盔，保护头部免受伤害。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遵守交通信号、限速等交通规则，不闯红灯、不逆行、不酒后驾驶。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508" r="205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摩托车安全骑行要点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https://d.book118.com/748042046011006033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2024-09-10T20:12:20.972</cp:lastPrinted>
  <dcterms:created xsi:type="dcterms:W3CDTF">2024-09-10T12:12:20Z</dcterms:created>
  <dcterms:modified xsi:type="dcterms:W3CDTF">2024-09-10T12:12:23Z</dcterms:modified>
</cp:coreProperties>
</file>