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84F96-424D-41BB-906E-E533B3CA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FB9AE-F21D-4FCD-8E09-1179D47B0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C1654-2444-4B98-A241-0E159980F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C7129-60EB-48A3-8F21-B1AA3450C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E2699-66AA-4BD8-B362-D7240FAA7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56FE40-8DA4-4584-9B17-062874972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4CDE6-5265-4A48-BCAD-5DC4C1CE1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99B42-F0EA-4F8E-BE53-17014F359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55EBC-3E49-4A25-B819-21BF6E3D9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569EE-C5B7-46C6-92F5-EB62418F1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85AC-8B21-451C-8435-C671EFCBB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20600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园师德解读课件\n## 1.幼儿园师德的重要性及影响\n### 1.1幼儿园师德对幼儿成长的影响\n### 1.2幼儿园师德对幼儿园声誉的影响\n### 1.3幼儿园师德对教师自身发展的影响\n## 2.幼儿园师德的基本原则和要求\n### 2.1幼儿园师德的基本原则\n### 2.2幼儿园师德的具体要求\n### 2.3幼儿园师德的实践策略\n## 3.幼儿园师德的培养与提升\n### 3.1幼儿园师德培养的途径与方法\n### 3.2幼儿园师德提升的策略与技巧\n### 3.3幼儿园师德培训的计划与实施\n## 4.幼儿园师德的考核与评价\n### 4.1幼儿园师德考核的目的与方法\n### 4.2幼儿园师德评价的标准与依据\n### 4.3幼儿园师德考核与评价的结果运用\n## 5.幼儿园师德问题的预防与处理\n### 5.1幼儿园师德问题的预防措施\n### 5.2幼儿园师德问题的处理方法\n### 5.3幼儿园师德问题的案例分析\n## 6.幼儿园师德建设的经验与展望\n### 6.1优秀幼儿园师德建设的经验与启示\n### 6.2幼儿园师德建设的未来趋势与挑战\n### 6.3推进幼儿园师德建设的建议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幼儿园师德解读课件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幼儿园师德的重要性及影响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培养幼儿良好的道德品质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言传身教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对幼儿具有潜移默化的影响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有助于幼儿建立自信和自尊心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有助于幼儿养成良好的习惯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影响幼儿的心理发展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乐观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情绪有助于幼儿形成积极的心理素质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有助于幼儿建立良好的人际关系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有助于幼儿激发兴趣和潜能</a:t>
                </a:r>
                <a:endParaRPr/>
              </a:p>
            </p:txBody>
          </p:sp>
        </p:grpSp>
        <p:grpSp>
          <p:nvGrpSpPr>
            <p:cNvPr id="23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影响幼儿的社会适应能力</a:t>
                </a:r>
                <a:endParaRPr/>
              </a:p>
            </p:txBody>
          </p:sp>
          <p:sp>
            <p:nvSpPr>
              <p:cNvPr id="24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榜样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作用有助于幼儿学会遵守规则和尊重他人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引导有助于幼儿形成正确的价值观和人生观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有助于幼儿建立良好的人际关系和社会适应能力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幼儿园师德对幼儿成长的影响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影响幼儿园的品牌形象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水平直接反映幼儿园的教育质量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有助于提升幼儿园的声誉和知名度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负面行为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可能导致幼儿园声誉受损</a:t>
                </a:r>
                <a:endParaRPr/>
              </a:p>
            </p:txBody>
          </p:sp>
          <p:sp>
            <p:nvSpPr>
              <p:cNvPr id="24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影响幼儿园的家长满意度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水平直接影响家长对幼儿园的信任度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有助于提高家长满意度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负面行为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可能导致家长对幼儿园的不满和投诉</a:t>
                </a:r>
                <a:endParaRPr/>
              </a:p>
            </p:txBody>
          </p:sp>
          <p:sp>
            <p:nvSpPr>
              <p:cNvPr id="25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影响幼儿园的招生情况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水平是家长选择幼儿园的重要因素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有助于吸引更多家长选择幼儿园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负面行为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可能导致幼儿园招生困难</a:t>
                </a:r>
                <a:endParaRPr/>
              </a:p>
            </p:txBody>
          </p:sp>
          <p:sp>
            <p:nvSpPr>
              <p:cNvPr id="25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幼儿园师德对幼儿园声誉的影响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水平直接影响其职业满意度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有助于提高职业满意度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负面行为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可能导致职业满意度降低</a:t>
                </a:r>
                <a:endParaRPr/>
              </a:p>
            </p:txBody>
          </p:sp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影响教师的职业满意度</a:t>
                </a:r>
                <a:endParaRPr/>
              </a:p>
            </p:txBody>
          </p:sp>
        </p:grpSp>
        <p:grpSp>
          <p:nvGrpSpPr>
            <p:cNvPr id="26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水平是评价其专业能力的重要标准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优秀师德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有助于其在职业生涯中取得更好的发展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负面行为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可能导致职业发展受阻</a:t>
                </a:r>
                <a:endParaRPr/>
              </a:p>
            </p:txBody>
          </p:sp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影响教师的职业发展</a:t>
                </a:r>
                <a:endParaRPr/>
              </a:p>
            </p:txBody>
          </p:sp>
        </p:grpSp>
        <p:grpSp>
          <p:nvGrpSpPr>
            <p:cNvPr id="26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水平直接影响其与同事和家长的关系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良好师德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有助于建立和谐的工作氛围和人际关系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负面行为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可能导致人际关系紧张和矛盾</a:t>
                </a:r>
                <a:endParaRPr/>
              </a:p>
            </p:txBody>
          </p:sp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影响教师的人际关系</a:t>
                </a:r>
                <a:endParaRPr/>
              </a:p>
            </p:txBody>
          </p:sp>
        </p:grpSp>
      </p:grpSp>
      <p:pic>
        <p:nvPicPr>
          <p:cNvPr id="27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幼儿园师德对教师自身发展的影响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幼儿园师德的基本原则和要求</a:t>
            </a:r>
            <a:endParaRPr/>
          </a:p>
        </p:txBody>
      </p:sp>
      <p:sp>
        <p:nvSpPr>
          <p:cNvPr id="27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尊重幼儿</a:t>
                </a:r>
                <a:endParaRPr/>
              </a:p>
            </p:txBody>
          </p:sp>
          <p:sp>
            <p:nvSpPr>
              <p:cNvPr id="2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，关注幼儿的个体差异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，支持幼儿的自主发展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努力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，鼓励幼儿的自信心</a:t>
                </a:r>
                <a:endParaRPr/>
              </a:p>
            </p:txBody>
          </p:sp>
        </p:grpSp>
        <p:grpSp>
          <p:nvGrpSpPr>
            <p:cNvPr id="28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关爱幼儿</a:t>
                </a:r>
                <a:endParaRPr/>
              </a:p>
            </p:txBody>
          </p:sp>
          <p:sp>
            <p:nvSpPr>
              <p:cNvPr id="2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，关注幼儿的生活和心理需求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成长过程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，关注幼儿的全面发展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关爱幼儿的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个性特长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，关注幼儿的个性和潜能发展</a:t>
                </a:r>
                <a:endParaRPr/>
              </a:p>
            </p:txBody>
          </p:sp>
        </p:grpSp>
        <p:grpSp>
          <p:nvGrpSpPr>
            <p:cNvPr id="28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公正公平</a:t>
                </a:r>
                <a:endParaRPr/>
              </a:p>
            </p:txBody>
          </p:sp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公正对待每一个幼儿，确保教育资源的公平分配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公平评价幼儿的表现，关注幼儿的个体差异和努力程度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公正处理幼儿的问题，维护幼儿园的纪律和规则</a:t>
                </a:r>
                <a:endParaRPr/>
              </a:p>
            </p:txBody>
          </p:sp>
        </p:grpSp>
      </p:grpSp>
      <p:pic>
        <p:nvPicPr>
          <p:cNvPr id="29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爱岗敬业</a:t>
                </a:r>
                <a:endParaRPr/>
              </a:p>
            </p:txBody>
          </p:sp>
          <p:sp>
            <p:nvSpPr>
              <p:cNvPr id="30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热爱教育事业，关注幼儿的全面发展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履行教师职责，认真负责地开展教育教学工作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不断提高自己的专业素养，适应教育改革的需要</a:t>
                </a:r>
                <a:endParaRPr/>
              </a:p>
            </p:txBody>
          </p:sp>
        </p:grpSp>
        <p:grpSp>
          <p:nvGrpSpPr>
            <p:cNvPr id="30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为人师表</a:t>
                </a:r>
                <a:endParaRPr/>
              </a:p>
            </p:txBody>
          </p:sp>
          <p:sp>
            <p:nvSpPr>
              <p:cNvPr id="3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树立良好的师德榜样，做到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言传身教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仪表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言行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，树立良好的教师形象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关心集体，团结协作，营造良好的工作氛围</a:t>
                </a:r>
                <a:endParaRPr/>
              </a:p>
            </p:txBody>
          </p:sp>
        </p:grpSp>
        <p:grpSp>
          <p:nvGrpSpPr>
            <p:cNvPr id="30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教书育人</a:t>
                </a:r>
                <a:endParaRPr/>
              </a:p>
            </p:txBody>
          </p:sp>
          <p:sp>
            <p:nvSpPr>
              <p:cNvPr id="31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遵循教育规律，实施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素质教育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关注幼儿的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个体差异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激发幼儿的兴趣，培养幼儿的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实践能力</a:t>
                </a:r>
                <a:endParaRPr/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幼儿园师德的具体要求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制定师德规范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明确师德要求，制定具体的师德规范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加强师德教育，提高教师的师德意识和水平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建立师德评价机制，促进教师自觉遵守师德规范</a:t>
                </a:r>
                <a:endParaRPr/>
              </a:p>
            </p:txBody>
          </p:sp>
          <p:sp>
            <p:nvSpPr>
              <p:cNvPr id="31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加强师德监督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建立师德监督机制，加强对教师师德行为的监督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定期开展师德检查，及时发现和纠正师德问题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严肃处理师德违规行为，维护幼儿园的师德风气</a:t>
                </a:r>
                <a:endParaRPr/>
              </a:p>
            </p:txBody>
          </p:sp>
          <p:sp>
            <p:nvSpPr>
              <p:cNvPr id="32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弘扬师德典型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及时发现和宣传师德典型，发挥师德典型的示范作用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开展师德教育活动，提高教师的师德素养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鼓励教师积极参与师德建设，营造良好的师德氛围</a:t>
                </a:r>
                <a:endParaRPr/>
              </a:p>
            </p:txBody>
          </p:sp>
          <p:sp>
            <p:nvSpPr>
              <p:cNvPr id="32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幼儿园师德的实践策略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幼儿园师德的培养与提升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加强师德教育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定期组织师德培训，提高教师的师德意识和水平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开展师德教育活动，引导教师践行师德规范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加强师德理论研究，提高教师的师德素养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建立师德激励机制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建立健全师德激励机制，鼓励教师践行师德规范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对师德表现优秀的教师给予表彰和奖励，激发教师的师德热情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严肃处理师德违规行为，维护幼儿园的师德风气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关注教师成长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，提供良好的成长环境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，帮助教师缓解压力和困惑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，促进教师之间的团结协作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幼儿园师德培养的途径与方法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幼儿园师德提升的策略与技巧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制定师德提升计划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分析师德现状，明确师德提升的目标和任务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制定师德提升计划，落实师德提升的措施和保障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定期评估师德提升效果，调整师德提升的策略和措施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创新师德教育方式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角色扮演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等互动式教育方法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微课程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等现代教育手段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师德实践活动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，提高教师的师德实践能力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建立师德交流机制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建立师德交流平台，鼓励教师分享师德经验和感悟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定期组织师德座谈会，探讨师德问题和解决方案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鼓励教师参与师德研究项目，提高教师的师德素养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制定师德培训计划</a:t>
                </a:r>
                <a:endParaRPr/>
              </a:p>
            </p:txBody>
          </p:sp>
          <p:sp>
            <p:nvSpPr>
              <p:cNvPr id="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分析教师师德需求，确定师德培训的内容和目标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制定师德培训计划，落实师德培训的时间、地点和人员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准备师德培训资料，确保师德培训的质量和效果</a:t>
                </a:r>
                <a:endParaRPr/>
              </a:p>
            </p:txBody>
          </p:sp>
        </p:grpSp>
        <p:grpSp>
          <p:nvGrpSpPr>
            <p:cNvPr id="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实施师德培训</a:t>
                </a:r>
                <a:endParaRPr/>
              </a:p>
            </p:txBody>
          </p:sp>
          <p:sp>
            <p:nvSpPr>
              <p:cNvPr id="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专题讲座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，邀请师德专家和优秀教师进行授课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，提高教师的师德实践能力和素养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，鼓励教师分享师德经验和感悟</a:t>
                </a:r>
                <a:endParaRPr/>
              </a:p>
            </p:txBody>
          </p:sp>
        </p:grpSp>
        <p:grpSp>
          <p:nvGrpSpPr>
            <p:cNvPr id="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评估师德培训效果</a:t>
                </a:r>
                <a:endParaRPr/>
              </a:p>
            </p:txBody>
          </p:sp>
          <p:sp>
            <p:nvSpPr>
              <p:cNvPr id="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等方式收集教师反馈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分析师德培训效果，总结师德培训的经验和不足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根据评估结果调整师德培训计划，提高师德培训的效果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幼儿园师德培训的计划与实施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https://d.book118.com/748042060031006043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幼儿园师德解读课件</vt:lpstr>
      <vt:lpstr>幼儿园师德的重要性及影响</vt:lpstr>
      <vt:lpstr>PowerPoint Presentation</vt:lpstr>
      <vt:lpstr>PowerPoint Presentation</vt:lpstr>
      <vt:lpstr>PowerPoint Presentation</vt:lpstr>
      <vt:lpstr>幼儿园师德的基本原则和要求</vt:lpstr>
      <vt:lpstr>PowerPoint Presentation</vt:lpstr>
      <vt:lpstr>PowerPoint Presentation</vt:lpstr>
      <vt:lpstr>PowerPoint Presentation</vt:lpstr>
      <vt:lpstr>幼儿园师德的培养与提升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2024-09-22T16:40:34.491</cp:lastPrinted>
  <dcterms:created xsi:type="dcterms:W3CDTF">2024-09-22T08:40:34Z</dcterms:created>
  <dcterms:modified xsi:type="dcterms:W3CDTF">2024-09-22T08:40:36Z</dcterms:modified>
</cp:coreProperties>
</file>