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2881A-F436-4A25-A1A3-C4689F98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8E895-0DC6-4642-84F0-F6D7B159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FEEBC-0EEF-48BC-88B1-8EC622726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A08C6-3A0F-4E2E-9AE0-33F0608F1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502E1-3EEC-40B4-831D-970822C34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40A87-0599-4939-A58A-D818976A3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05216-2F8B-4AE1-A5CA-872E2790F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1E42D-1E3A-4A96-8C4B-3936FE9C9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C760B-E5CB-41AE-9531-F7A97FE9E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B4932-268A-47E4-BE6F-6A499B3B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17267-E24F-4A42-9487-CEC99879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2112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植物细胞工程学情分析报告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植物细胞工程学的概述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教师的教学情况分析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课程设置与教材分析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本报告旨在分析植物细胞工程学的现状、发展趋势和挑战，为相关研究和应用提供参考。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随着生物技术的不断发展，植物细胞工程学在农业、食品、医药等领域的应用越来越广泛，对于解决人类面临的资源、环境等问题具有重要意义。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本报告主要关注植物细胞工程学的技术发展、应用现状和未来趋势，涉及基因编辑、组织培养、细胞培养等方面的内容。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由于植物细胞工程学涉及的领域非常广泛，本报告无法涵盖所有相关内容，重点选取了一些具有代表性的研究成果和应用案例进行分析。同时，报告的时间范围有限，可能无法反映最新的技术进展。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植物细胞工程学的概述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植物细胞工程学的定义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植物细胞工程学是一门研究植物细胞发育、分化和再生的学科，通过人工干预，利用植物细胞的全能性，实现植物的遗传改良和快速繁殖。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植物细胞工程学涉及到植物生理学、细胞生物学、分子生物学等多个学科领域，是现代生物技术的重要组成部分。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植物细胞工程学的发展历程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植物细胞工程学的发展始于20世纪50年代，随着显微技术的发展，科学家开始对植物细胞进行分离和培养。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20世纪70年代，植物组织培养技术逐渐成熟，为植物细胞工程学的发展奠定了基础。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20世纪80年代以后，随着基因工程技术的不断发展，植物细胞工程学在基因转移、转基因植物培育等方面取得了重要突破。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利用植物细胞的全能性，通过组织培养技术实现植物的快速繁殖，广泛应用于花卉、林木等产业。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植物快速繁殖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通过基因工程技术将外源基因导入植物细胞，培育转基因植物，提高植物的抗逆性、产量和品质等。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基因工程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利用植物细胞培养技术生产次生代谢产物、生物农药等，具有环境友好、生产效率高等优点。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细胞培养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通过植物细胞培养技术筛选具有优良性状的突变体，为新品种的培育提供新的种质资源。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细胞突变体的筛选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植物细胞工程学的应用领域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学生的学习情况分析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大部分学生表现出对植物细胞工程学的浓厚兴趣，认为该学科与日常生活紧密相关，对解决实际问题具有重要意义。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在调查中，我们发现超过80%的学生对植物细胞工程学表现出浓厚的兴趣，他们认为这一学科与日常生活、环境保护和农业生产等方面密切相关，具有解决实际问题的潜力。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学生对植物细胞工程学的兴趣程度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大部分学生对植物细胞工程学的基本知识掌握得较为扎实，能够理解并运用相关概念和原理。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通过测试和评估，我们发现超过70%的学生能够熟练掌握植物细胞工程学的基本概念、原理和方法。他们能够运用所学知识解决一些实际问题，如植物基因编辑、组织培养和细胞培养等。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学生对植物细胞工程学的基本知识的掌握情况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大部分学生具备一定的实验技能，能够完成基本的植物细胞工程实验，但实验操作和数据分析能力有待提高。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在实验课程中，我们发现超过60%的学生能够独立完成一些基本的植物细胞工程实验，如植物愈伤组织的诱导和分化等。然而，学生在实验操作规范性、实验数据分析以及实验结果解释等方面的能力仍有待提高。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学生对植物细胞工程学的实验技能的掌握情况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https://d.book118.com/748042112065006034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2024-09-12T23:05:37.511</cp:lastPrinted>
  <dcterms:created xsi:type="dcterms:W3CDTF">2024-09-12T15:05:37Z</dcterms:created>
  <dcterms:modified xsi:type="dcterms:W3CDTF">2024-09-12T15:05:39Z</dcterms:modified>
</cp:coreProperties>
</file>