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0F349-AE8D-4C98-ABFF-A16A281A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16B25-5AB6-4A56-A64F-4A220B62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5352-9C8D-4570-B36D-6D31CBAB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644ED-3EC5-4408-AB1A-0BC154FB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8171CF-299D-454F-ABE9-44A09B46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582FE-A263-40DD-869F-AFE86ED23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4F083-80DB-4BE6-8E26-7173AD2E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F7AA8-78A9-4E13-AFE9-6D763A5F3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6805D-9157-4CA7-B306-9B3A36B8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556CB-B51E-4EB9-BF89-76FF7F96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5C32-FD35-484E-B384-C29332EE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3051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游戏化营销策略案例分析报告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游戏化营销策略的挑战与机遇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游戏化营销策略的优化建议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通过将游戏元素、机制和设计理念融入非游戏场景，吸引用户参与并促进品牌传播、用户互动和业务增长的过程。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选取具有代表性的游戏化营销案例，进行深入剖析，总结成功经验和教训。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通过对案例的总结和分析，推动游戏化营销领域的理论和实践研究。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提供对游戏化营销策略的深入理解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通过案例分析，深入了解游戏化营销的原理、应用和效果。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为企业在制定和实施游戏化营销策略时提供参考和借鉴，提高营销效果。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游戏化营销策略概述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游戏化营销是一种将游戏元素、机制和设计理念融入非游戏场景的营销策略。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通过游戏化营销，企业能够吸引目标受众，增加用户参与度和忠诚度，提升品牌形象和市场竞争力。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游戏化营销能够通过游戏元素和机制吸引目标受众的注意力，提高品牌知名度和曝光率。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吸引目标受众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增加用户参与度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游戏化营销通过设计有趣的游戏环节和任务，激发用户的参与热情，提高用户粘性和互动性。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通过游戏化营销，企业能够传递品牌价值观和特色，塑造积极向上的品牌形象。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游戏化营销能够引导用户了解产品或服务，提高购买意愿和转化率。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电商网站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在电商网站上加入游戏化元素，如积分兑换、优惠券抽奖等，增加用户购物体验和忠诚度。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利用社交媒体平台的特点，开展互动性强的游戏化营销活动，吸引用户参与和分享。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将游戏化营销应用于线下活动，如发布会、展览等，提升活动趣味性和参与度。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游戏化营销的应用场景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游戏化营销案例分析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增强现实技术的成功应用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通过推出“Chok!Chok!”AR游戏，将现实世界与虚拟世界相结合，让消费者通过手机扫描可口可乐瓶身，在增强现实的世界中体验与朋友互动的乐趣。该游戏不仅增加了品牌互动性，还提高了品牌知名度和用户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长期品牌活动与游戏结合的典范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麦当劳的“McDonald's Monopoly”游戏是其长期品牌活动的一部分，通过购买麦当劳食品收集游戏棋盘上的贴纸，消费者有机会赢取大奖。该游戏与品牌活动紧密结合，提高了消费者的参与度和品牌忠诚度。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61" r="172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https://d.book118.com/748043051123006034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2024-09-13T08:15:59.001</cp:lastPrinted>
  <dcterms:created xsi:type="dcterms:W3CDTF">2024-09-13T00:15:59Z</dcterms:created>
  <dcterms:modified xsi:type="dcterms:W3CDTF">2024-09-13T00:16:01Z</dcterms:modified>
</cp:coreProperties>
</file>