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C307C-562E-46F7-80C2-C73F22FE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F8B1D-7CF7-4E37-BB5B-61680CD08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413B1-93B3-4235-BA74-433B31381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44E94-FB0C-4AE9-83E9-13E4AAFA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EB4DB-59C2-498B-9A1A-12E3F1201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F96AF-B48D-496E-836A-818682F33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CA981-D139-4520-85DA-A08C9572F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923066-F435-42B4-9B00-B867384D5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155FF-08C1-49BA-B02E-571C492E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12C57-C0FE-4F0E-9FE0-338A1B264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6760E-25AD-412B-9089-6AE27E2E1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43124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建筑工程中的施工现场布置和管理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施工现场信息管理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施工现场布置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67" r="149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50" r="236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施工平面布置原则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确保施工现场安全，合理规划作业区、材料堆放区和安全通道。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优化施工流程，提高施工效率，减少交叉作业和运输距离。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合理利用资源，降低施工成本，避免浪费。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减少施工对环境的影响，合理处理施工废弃物。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安全原则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高效原则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经济原则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根据施工阶段和工艺要求，划分各专业作业区域。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作业区划分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规划各类材料的堆放位置，确保方便取用且不影响施工安全和交通。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材料堆放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设置临时设施如办公室、仓库、宿舍等，满足施工需要。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临时设施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设置安全通道和消防通道，确保紧急情况下人员疏散和救援。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施工平面布置内容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了解施工现场的地形、地质、气候等自然条件，以及周边环境、道路、水电等基础设施条件。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分析施工条件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绘制平面布置图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方案比较与优化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执行与调整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根据分析结果，绘制施工平面布置图，明确各区域的功能和位置。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对多个平面布置方案进行比较，选取最优方案，并进行必要的调整和优化。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按照最终确定的平面布置图执行布置工作，并根据实际施工情况进行必要的调整。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施工平面布置方法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制定详细的施工进度计划，明确各阶段的任务、时间节点和完成标准。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实时监控施工进度，对延误的情况及时进行调整，确保工程按计划进行。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合理安排人力、物力和财力等资源，确保施工进度得到有效保障。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质量标准制定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根据工程要求和规范，制定明确的质量标准和验收标准。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质量检查与控制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对施工过程进行严格的质量检查和控制，确保各环节符合质量要求。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质量改进与提升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对发现的质量问题及时进行整改和优化，提升工程质量水平。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建立健全的施工安全管理制度和操作规程。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定期进行安全检查和隐患排查，及时消除安全隐患。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安全培训与教育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对施工人员进行安全培训和教育，提高安全意识和操作技能。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施工现场环境保护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https://d.book118.com/748043124017006043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2024-09-22T13:51:08.333</cp:lastPrinted>
  <dcterms:created xsi:type="dcterms:W3CDTF">2024-09-22T05:51:08Z</dcterms:created>
  <dcterms:modified xsi:type="dcterms:W3CDTF">2024-09-22T05:51:10Z</dcterms:modified>
</cp:coreProperties>
</file>