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E63BB6-538A-4C1B-A18C-BDFEF4E609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FD5CDA-C834-41E6-B1D7-E5BC92A592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755DCF-4CA3-4D3F-8035-F55DBCB312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245639-54FC-4C9B-9010-52F5ABA99A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AD1BB6-D952-4D9A-8D62-AF9582E8FC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DAF29C-B0FF-464D-9430-FBE510E851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8FFEF3-F5F4-460C-9605-51A8C27757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9346E7-8867-4711-A673-B7C58A5AC9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BC1111-4F9F-42C9-8738-3B26F32865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E09CCC-BC96-4072-9B41-FA8C231350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E09881-CD55-467E-876E-27A1D8DA90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45051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危化品事故风险识别与防范</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危化品概述与事故风险</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危化品事故风险识别方法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危化品事故风险防范措施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应急管理与救援体系建设</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案例分析：成功识别并防范危化品事故风险</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危化品概述与事故风险</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危化品定义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危化品分类</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危化品定义及分类</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危险化学品目录（2015版）》，将危险化学品分为爆炸品、压缩气体和液化气体、易燃液体、易燃固体、自燃物品和遇湿易燃物品、氧化剂和有机过氧化物、毒害品和感染性物品、放射性物品、腐蚀品等九大类。</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485" r="2748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946" r="289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81" r="324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包括火灾、爆炸、泄漏、中毒窒息等。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事故类型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突发性强，扩散迅速；危害范围广，后果严重；救援难度大，专业性强。</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事故特点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危化品事故类型与特点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预防事故发生</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减轻事故后果</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提高安全管理水平</a:t>
            </a:r>
          </a:p>
        </p:txBody>
      </p:sp>
      <p:pic>
        <p:nvPicPr>
          <p:cNvPr id="5" name="Picture 5"/>
          <p:cNvPicPr>
            <a:picLocks noChangeAspect="1"/>
          </p:cNvPicPr>
          <p:nvPr/>
        </p:nvPicPr>
        <p:blipFill>
          <a:blip r:embed="rId2"/>
          <a:srcRect t="4637" b="4637"/>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667" r="5667"/>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事故风险识别重要性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通过识别潜在的事故风险，采取相应的防范措施，可以有效降低事故发生的概率。</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在事故发生后，能够迅速识别风险并采取相应的应急措施，可以最大限度地减轻事故后果。</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事故风险识别是企业安全管理的重要组成部分，通过不断完善风险识别机制，可以提高企业的安全管理水平。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危化品事故风险识别方法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107" b="310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107" b="310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778" b="977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基于历史数据分析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事故类型与频率分析</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通过对历史危化品事故数据的统计和分析，识别出不同类型事故的发生频率和趋势，为风险识别提供依据。</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事故后果评估</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对历史事故的后果进行评估，包括人员伤亡、财产损失和环境影响等，以揭示潜在的高风险领域。</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事故原因调查</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深入分析历史事故的原因，发现可能导致事故发生的危险因素和隐患。</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1208" b="11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趋势预测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通过对危化品行业发展趋势的预测，提前识别未来可能出现的新风险和挑战。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专家经验判断</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利用专家在危化品领域的专业知识和经验，对潜在的风险进行评估和预测。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风险评估模型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建立风险评估模型，结合专家判断和数据分析，对危化品事故风险进行定量评估。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专家评估与预测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542" r="1954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对危化品生产、储存、运输和使用现场进行详细的环境调查，了解现场安全状况和风险点。</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现场环境调查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应用先进的传感器和监测技术，对危化品相关参数进行实时监测，及时发现异常情况并预警。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实时监测技术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通过现场勘查和实时监测收集大量数据，利用数据分析技术挖掘潜在的风险因素和隐患。</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数据采集与分析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现场勘查与实时监测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危化品事故风险防范措施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875" r="19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制定和完善危化品安全管理法规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建立健全危化品安全管理的法律框架，明确政府、企业和公众的责任和义务，加大对违法行为的处罚力度。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制定和实施危化品安全技术标准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制定和完善危化品生产、储存、运输和使用等各环节的安全技术标准，确保危化品的安全管理有章可循。</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加强法规标准宣传和培训</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加强对危化品从业人员的法规标准宣传和培训，提高其安全意识和操作技能。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完善法规标准体系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建立健全企业安全管理制度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企业应建立完善的安全管理制度，包括安全生产责任制、安全操作规程、事故应急预案等，确保危化品的生产、储存、运输和使用等各环节都有章可循。</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加强企业安全设施建设</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企业应按照国家和行业标准，加强危化品生产、储存和使用场所的安全设施建设，如防火、防爆、防静电等设施，确保设施完好有效。</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开展企业安全风险评估和隐患排查</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企业应定期开展安全风险评估和隐患排查，及时发现和消除事故隐患，确保危化品的安全管理处于可控状态。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加强企业安全管理体系建设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https://d.book118.com/748045051106006036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2024-09-16T02:26:33.569</cp:lastPrinted>
  <dcterms:created xsi:type="dcterms:W3CDTF">2024-09-15T18:26:33Z</dcterms:created>
  <dcterms:modified xsi:type="dcterms:W3CDTF">2024-09-15T18:26:35Z</dcterms:modified>
</cp:coreProperties>
</file>