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5C8D2-76B6-47E5-98C9-614A20C1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2999E-ECB4-418B-ACB7-452AC6E3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2988C-2160-4F40-A492-5744577F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D95F6-B779-4A3D-A5E5-9808776A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B4F67-89FC-462F-8183-49353137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C7CF2-46DA-4D42-A4D2-153CD6BE2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AF8D9-C6BB-481A-9833-B45446EC8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DDDF1-F522-4B2D-8592-C167FAF56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4557A-0956-431D-8042-D3225125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790C4-7B1C-4999-982B-7F3F31F6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47EC0-EC1A-40A4-BBFA-FEEEAB17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605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教师工作职责培训课件促进学生的思维发展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促进学生思维发展的策略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教师工作职责与学生思维发展的关系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通过培训课件的引导，帮助学生培养批判性思维、创新性思维和解决问题的能力。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提高学生思维能力和创造力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当前社会对人才的要求越来越高，需要具备创新思维和解决问题能力的人才，因此促进学生思维发展是教育的重要任务。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适应新时代教育需求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传统的教育方式往往注重知识传授而忽视学生思维能力的培养，通过培训课件的推广，可以促进教育教学方式的改革和创新。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培训课件可以根据不同学科和年级的需求，提供全面、系统化的教学资源，帮助教师更好地进行课堂教学。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提供系统化教学资源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培训课件通过丰富的多媒体元素和互动设计，激发学生的学习兴趣和主动性，引导学生积极参与思考和讨论。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引导学生主动学习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培训课件可以为学生提供自主学习的机会，让学生在课外时间也能够进行自我学习和探索，提高学生的自主学习能力。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培训课件不仅可以帮助学生提高思维能力，同时也可以为教师提供新的教学方法和策略，促进教师的专业发展。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教师作为知识的传播者，需要将学科知识、技能和思维方式传授给学生。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教师作为学生成长的引导者，需要帮助学生明确学习目标，培养学习兴趣和习惯。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教师作为学生发展的评价者，需要关注学生的学习进度和成果，提供及时的反馈和指导。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教师需要根据学科特点和学生需求，制定合理的教学计划，明确教学目标和进度安排。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教师需要收集和整理相关的教学资源，如教材、教案、课件等，确保教学内容的科学性和有效性。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教师需要设计丰富多样的教学活动，如讨论、实验、项目等，以激发学生的学习兴趣和主动性。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设计教学活动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教学计划和课程准备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课堂教学和辅导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组织课堂教学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教师需要按照教学计划和课程要求，组织学生进行课堂学习，引导学生积极参与讨论和思考。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提供学习辅导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教师需要关注学生的学习困难和问题，提供个性化的学习辅导和指导，帮助学生克服学习障碍。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激发学生的学习兴趣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教师需要运用多种教学方法和手段，如情境模拟、案例分析等，激发学生的学习兴趣和求知欲。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教师需要根据教学目标和要求，设计合理的评估标准和方法，确保评估的公正性和客观性。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教师需要关注学生的表现和成绩，提供及时的反馈和指导，帮助学生了解自己的学习情况和进步空间。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教师需要根据学生的评估结果和反馈意见，及时调整教学策略和方法，以提高教学效果和质量。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调整教学策略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学生评估和反馈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促进学生思维发展的策略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创设有利于思维发展的物理环境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合理安排教室空间，提供舒适的学习环境和适合小组讨论的空间布局。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营造尊重、接纳和支持的学习氛围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教师应建立积极、和谐的师生关系，尊重学生的观点和贡献，鼓励学生表达自己的想法。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提供丰富的教学资源和素材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通过多样化的教学资源，如图书馆、实验室、艺术工作室等，为学生提供探索和实践的机会。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创设积极的学习环境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了解学生的兴趣和需求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通过与学生交流，了解他们的兴趣爱好和学习需求，从而设计能够激发他们兴趣的教学活动。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设置明确、具有挑战性的学习目标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让学生明确知道他们需要达到的学习目标，以及这些目标对他们的意义和价值。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采用多样化的教学方法和手段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运用讲座、讨论、案例分析、角色扮演等多种教学方法，以及多媒体和网络技术等教学手段，激发学生的学习兴趣。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激发学生的学习兴趣和动机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https://d.book118.com/748046052056006040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2024-09-18T21:06:47.268</cp:lastPrinted>
  <dcterms:created xsi:type="dcterms:W3CDTF">2024-09-18T13:06:47Z</dcterms:created>
  <dcterms:modified xsi:type="dcterms:W3CDTF">2024-09-18T13:06:49Z</dcterms:modified>
</cp:coreProperties>
</file>