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B462610-26FF-4810-898B-4915F65EBA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86F556-9324-4E56-B8F5-5D33B4B311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3DACF03-8595-4808-A439-D3BFAAA4B3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3A30ABB-D3F8-410A-B9CC-5238097908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95BB8C4-ABBA-4CF3-B33D-3F5DAE6317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728C9B-23E0-483D-99F1-2187E8CDB0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2B72AD-80FF-4E60-9206-484CD946E3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E27E15-0516-4419-9487-B98B1256D2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FA357F-63E1-47B4-9577-6584E8193E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418C6A-519D-44DF-8D82-504F2E9669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32E243-9369-44CC-BCE2-A3C8896D8D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804612003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headEnd type="oval"/>
            <a:tailEnd type="oval"/>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风险管理在旅游业中的应用</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旅游业面临的主要风险</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风险管理在旅游业中的应用实践</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风险管理策略与方法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风险管理在旅游业中的挑战与机遇</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结论与展望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旅游业快速增长</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随着全球化和经济发展，旅游业迅速崛起，成为全球经济的重要支柱之一。</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消费者需求多样化</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旅游者对于旅游产品和服务的需求日益多样化，包括文化旅游、生态旅游、冒险旅游等。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技术创新推动旅游业变革</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互联网、移动设备和社交媒体等技术的发展正在改变旅游业的运作方式和商业模式。</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旅游业现状及发展趋势</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458" r="1045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旅游业面临政治、经济、社会和环境等多方面的不确定性，风险管理有助于企业应对这些挑战。</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应对不确定性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通过风险管理，旅游企业可以确保旅游者在旅行过程中的安全，提高旅游者的满意度和忠诚度。</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保障旅游者安全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有效的风险管理可以降低旅游企业的运营成本和潜在损失，提高企业的盈利能力和市场竞争力。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提升企业竞争力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风险管理在旅游业中的重要性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本报告旨在探讨风险管理在旅游业中的应用，分析当前存在的问题和挑战，并提出相应的解决方案和发展建议。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本报告将涵盖旅游业的各个方面，包括旅行社、酒店、景区、航空运输等，以及风险管理在其中的应用和实践。同时，将重点关注风险管理在应对突发事件和危机管理中的作用。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范围</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旅游业面临的主要风险</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政治不稳定、战争、恐怖袭击等事件可能导致旅游目的地形象受损，游客数量减少。</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政治稳定性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625" r="9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政策变化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208" r="102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国际关系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708" r="970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政府政策调整，如签证政策、税收政策等，可能影响旅游业的经营环境和游客的出行意愿。</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国际关系紧张可能导致跨境旅游受限，影响旅游业的国际交流与合作。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汇率波动</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汇率波动可能影响旅游产品的价格和游客的购买力，进而影响旅游业的收入。</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经济危机</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经济危机可能导致失业率上升、消费者信心下降，从而减少旅游支出。</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燃油价格</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燃油价格波动直接影响航空运输成本，进而影响旅游产品的价格和游客的出行选择。</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犯罪率、交通事故等公共安全问题可能影响游客的安全感和旅游目的地的形象。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公共安全</a:t>
            </a:r>
          </a:p>
        </p:txBody>
      </p:sp>
      <p:pic>
        <p:nvPicPr>
          <p:cNvPr id="5" name="Picture 5"/>
          <p:cNvPicPr>
            <a:picLocks noChangeAspect="1"/>
          </p:cNvPicPr>
          <p:nvPr/>
        </p:nvPicPr>
        <p:blipFill>
          <a:blip r:embed="rId2"/>
          <a:srcRect l="11750" r="11750"/>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文化差异可能导致游客与当地居民之间的误解和冲突，影响旅游体验。</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文化差异</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负面事件或媒体报道可能影响旅游目的地的形象，降低游客的出行意愿。</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旅游目的地形象</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气候变化</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气候变化可能导致极端天气事件增多，影响旅游季节和游客的出行计划。</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生物多样性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生物多样性的丧失可能影响旅游目的地的自然景观和生态环境，降低游客的吸引力。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自然灾害</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地震、洪水、飓风等自然灾害可能对旅游基础设施造成严重破坏，影响旅游业的正常运营。</a:t>
            </a:r>
          </a:p>
        </p:txBody>
      </p:sp>
      <p:pic>
        <p:nvPicPr>
          <p:cNvPr id="10" name="Picture 10"/>
          <p:cNvPicPr>
            <a:picLocks noChangeAspect="1"/>
          </p:cNvPicPr>
          <p:nvPr/>
        </p:nvPicPr>
        <p:blipFill>
          <a:blip r:embed="rId2"/>
          <a:srcRect l="19167" r="1916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自然风险</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数据安全与隐私保护</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旅游业涉及大量游客个人信息和交易数据，数据泄露或滥用可能对游客和企业造成重大损失。</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信息技术</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信息技术故障可能导致旅游服务中断，影响游客的行程安排和满意度。</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新技术应用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新技术的不断涌现和应用可能对旅游业产生颠覆性影响，要求旅游业不断更新和适应。</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技术风险</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风险管理在旅游业中的应用实践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自然灾害风险管理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针对地震、洪水、台风等自然灾害，旅游目的地应建立预警系统，制定应急预案，加强救援和恢复能力。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社会安全风险管理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针对恐怖袭击、社会动荡等安全事件，旅游目的地应加强与当地警方的合作，提高安保水平，确保游客安全。</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公共卫生风险管理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针对疫情、食物中毒等公共卫生事件，旅游目的地应建立疾病监控和报告制度，提供必要的医疗和救助服务。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旅游目的地风险管理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合同风险管理</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旅游企业应与客户签订详细的旅游合同，明确双方的权利和义务，减少合同纠纷的发生。</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财务风险管理</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旅游企业应建立科学的财务管理体系，合理控制成本，确保资金安全。</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员工风险管理</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旅游企业应加强对员工的培训和管理，提高员工素质和服务质量，减少员工失误和违规行为的发生。</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旅游企业风险管理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625" r="1062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行程安全风险管理</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旅游者应提前了解目的地的安全状况，合理安排行程，避免前往危险地区。</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个人财物风险管理</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旅游者应妥善保管个人财物，避免携带过多现金和贵重物品，注意防范盗窃和抢劫。</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健康风险管理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旅游者应注意饮食卫生和个人防护，避免感染疾病和发生意外。</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旅游者风险管理</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跨境旅游涉及不同国家和地区的政治环境，旅游者应提前了解目的地的政治状况，避免前往政治不稳定地区。</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政治风险管理</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跨境旅游涉及不同货币之间的兑换，旅游者应关注汇率波动情况，合理安排资金预算。</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汇率风险管理</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跨境旅游涉及不同文化背景和风俗习惯，旅游者应尊重当地文化和习俗，避免引起文化冲突和误解。</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文化差异风险管理</a:t>
            </a:r>
          </a:p>
        </p:txBody>
      </p:sp>
      <p:pic>
        <p:nvPicPr>
          <p:cNvPr id="9" name="Picture 9"/>
          <p:cNvPicPr>
            <a:picLocks noChangeAspect="1"/>
          </p:cNvPicPr>
          <p:nvPr/>
        </p:nvPicPr>
        <p:blipFill>
          <a:blip r:embed="rId2"/>
          <a:srcRect l="10750" r="1075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跨境旅游风险管理</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https://d.book118.com/748046120036006034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2024-09-12T14:15:01.353</cp:lastPrinted>
  <dcterms:created xsi:type="dcterms:W3CDTF">2024-09-12T06:15:01Z</dcterms:created>
  <dcterms:modified xsi:type="dcterms:W3CDTF">2024-09-12T06:15:03Z</dcterms:modified>
</cp:coreProperties>
</file>