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94F577-1EB2-46B5-BAAD-53619E62CF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C54223-2C93-4165-B44E-5FB859156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D6DAEC-4771-4C61-A47C-F5C4648A5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8C5FE6-24B0-4365-8EB9-7E4D1DAAD6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F3341A-BC3A-44B0-A82B-B5945A1E56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7A377B-5778-441B-9276-497E6B8272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F7757F-62EA-40C1-848A-18EB6AB831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655F76-6415-42A4-A773-14F593B6E6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AA4C73-14B3-461B-98E4-49A0D97EAE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21308A-0590-4051-A113-A3B36EA14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3CCD08-8B6B-4E1D-B052-9260E0D33E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50046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利用互联网技术提升采购效能</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互联网技术在采购中的应用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采购流程优化与自动化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供应商管理与协同</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采购成本控制与风险管理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采购绩效评估与持续改进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互联网技术在采购中的应用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301" b="43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电子商务平台的运用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采购流程自动化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通过电子商务平台，企业可以实现采购流程的自动化，包括需求提出、供应商选择、价格谈判、合同签订等，提高采购效率。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供应商管理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电子商务平台可以集中管理供应商信息，包括供应商资质、产品目录、价格等，便于企业进行供应商评估和选择。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采购数据分析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平台可以记录并分析历史采购数据，为企业提供采购策略制定的依据。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通过分析历史采购数据和市场趋势，预测未来采购需求，为采购计划制定提供依据。</a:t>
            </a:r>
          </a:p>
        </p:txBody>
      </p:sp>
      <p:pic>
        <p:nvPicPr>
          <p:cNvPr id="6" name="Picture 6"/>
          <p:cNvPicPr>
            <a:picLocks noChangeAspect="1"/>
          </p:cNvPicPr>
          <p:nvPr/>
        </p:nvPicPr>
        <p:blipFill>
          <a:blip r:embed="rId2"/>
          <a:srcRect l="17847" r="1784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采购需求分析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利用大数据分析技术，对供应商的质量、价格、交货期等方面进行综合评估，帮助企业选择优质供应商。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供应商评估</a:t>
            </a:r>
          </a:p>
        </p:txBody>
      </p:sp>
      <p:pic>
        <p:nvPicPr>
          <p:cNvPr id="10" name="Picture 10"/>
          <p:cNvPicPr>
            <a:picLocks noChangeAspect="1"/>
          </p:cNvPicPr>
          <p:nvPr/>
        </p:nvPicPr>
        <p:blipFill>
          <a:blip r:embed="rId3"/>
          <a:srcRect l="16626" r="1662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通过分析采购过程中的数据异常和波动，识别潜在的采购风险，并采取相应的应对措施。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采购风险管理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大数据分析与采购决策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移动采购应用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基于云计算的移动采购应用可以让采购人员随时随地进行采购操作和管理，提高采购的灵活性和便捷性。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采购系统云化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通过云计算技术，将采购管理系统部署在云端，实现数据的集中存储和处理，提高系统的可用性和可扩展性。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采购协同</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云计算可以实现多部门、多企业之间的采购协同，促进采购信息的共享和沟通，提高采购的整体效能。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1426" r="1142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0000" r="100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云计算在采购管理中的应用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采购流程优化与自动化</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详细分析现有采购流程，识别瓶颈和问题，为优化提供基础。</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流程分析</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基于分析结果，重新设计采购流程，简化步骤，提高效率。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流程重构</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制定采购流程标准，统一规范操作，降低出错率。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标准化管理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采购流程梳理与重构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采购管理系统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引入采购管理系统，实现采购流程自动化，提高处理速度。</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数据分析工具</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运用数据分析工具，对采购数据进行深入挖掘和分析，为决策提供支持。</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电子化采购</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采用电子化采购方式，如电子招标、电子询价等，提高采购透明度和效率。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自动化工具在采购流程中的应用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评估优化后采购流程的效率提升情况，包括处理时间、成本节约等。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效率提升</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评估优化后采购物品的质量改善情况，包括合格率、退货率等。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质量改善</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对供应商和内部客户进行满意度调查，了解优化效果及改进方向。</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满意度调查</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采购流程优化效果评估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供应商管理与协同</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753" b="1875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通过互联网技术，搭建一个集中管理供应商信息的数据库，包括供应商的基本信息、产品目录、价格、交货期等关键数据。</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定期更新供应商信息，确保数据的准确性和时效性。同时，对供应商信息进行分类和标签化，便于后续的搜索和分析。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供应商信息库的建立与维护</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信息库维护</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供应商信息库建设</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评价标准制定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根据采购需求和目标，制定一套科学合理的供应商评价标准，如价格、质量、交货期、服务等。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供应商评价实施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利用互联网技术，对供应商的各项指标进行实时监控和数据采集，对供应商进行客观全面的评价。</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选择策略制定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基于评价结果，制定供应商选择策略，如优先选择综合评价高的供应商、建立备选供应商名单等。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供应商评价与选择策略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https://d.book118.com/748050046042006027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2024-09-05T01:28:15.806</cp:lastPrinted>
  <dcterms:created xsi:type="dcterms:W3CDTF">2024-09-04T17:28:15Z</dcterms:created>
  <dcterms:modified xsi:type="dcterms:W3CDTF">2024-09-04T17:28:17Z</dcterms:modified>
</cp:coreProperties>
</file>