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885B-D646-4E70-915C-92B3D2CF7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6ECF1-D740-4516-A56A-7B9DAFECB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05189-D24E-4A8A-99A4-8C6E32750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86262-41D2-4291-B525-24674BF4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432931-344E-458D-AAED-4E87FEEE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A6AAD-1AE0-4BA5-A535-28646FF6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096C9-B098-413E-AFF1-2F7C65C6F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B9FC1-86F8-4B57-9303-BD9D732F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3C35F-959D-4F85-9C6F-EE228474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5C08A-C153-4AD9-B0E6-6247BDDF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41E90-97DD-4CFA-9052-B1CAC878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1013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财务试用期个人工作总结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致谢与感言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通过试用期，逐渐适应公司的财务体系、流程和文化，为正式工作打下基础。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适应公司文化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在实际工作中学习和提升财务管理、分析和报告编制等专业技能。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通过试用期表现，展示个人能力和价值，为获得正式职位和更好发展机会创造条件。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包括完成的财务报表、分析报告和其他财务相关工作成果。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试用期内工作成果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描述在试用期内参与的工作流程和与团队成员的协作情况。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工作流程与团队协作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对试用期内个人工作表现的评价，包括优点、不足和改进措施。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自我评价与反思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结合试用期经验和公司需求，制定个人在财务管理领域的短期和长期发展规划。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参与完善公司内部控制体系，确保财务流程合规。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负责公司税务申报、缴纳及税务筹划工作。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协助编制公司预算，跟踪预算执行情况，提出合理化建议。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负责日常账务处理，包括凭证录入、账目核对、报表编制等。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参与月度、季度和年度财务分析，提供财务数据支持。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预算管理成效显著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协助公司制定了科学合理的预算方案，预算执行效果显著。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提供有价值的财务分析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通过深入分析财务数据，为公司决策层提供了有价值的参考意见。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准确高效的账务处理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在试用期内，保证了账务处理的准确性和高效性，未出现重大差错。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税务筹划降低成本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通过合理的税务筹划，降低了公司的税务成本。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内部控制体系完善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在试用期内，协助公司完善了内部控制体系，提高了财务管理水平。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在试用期内，对公司业务的理解还不够深入，需要加强与公司其他部门的沟通与交流。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对公司业务理解不够深入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数据分析能力有待提高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时间管理能力有待加强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沟通协调能力有待提高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虽然提供了一些有价值的财务分析，但数据分析能力还有待提高，需要进一步加强学习。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在试用期内，有时会感到时间紧迫，需要进一步提高时间管理能力，合理安排工作和学习时间。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在试用期内，沟通协调能力有待提高，需要更加主动地与同事、上级和相关部门进行沟通与协调。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财务知识学习与应用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掌握了资产负债表、利润表和现金流量表的编制方法，能够独立完成月度、季度和年度财务报表的编制工作。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学习了财务分析的基本方法和工具，能够对公司财务状况和经营成果进行深入分析，为管理层提供有价值的决策支持。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熟悉了企业所得税、增值税等税种的计算和申报流程，能够准确完成税务申报和汇算清缴工作。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金蝶财务软件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学习了金蝶财务软件的基本操作和常用功能，能够独立完成日常账务处理工作。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Excel在财务中的应用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进一步提高了Excel在财务数据处理和分析中的应用能力，能够运用公式和函数完成复杂的数据处理和图表制作。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用友财务软件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熟练掌握了用友财务软件的日常操作，包括账务处理、报表管理、固定资产管理等功能模块的使用。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财务软件操作技能提升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积极与同事沟通交流，分享工作经验和技巧，共同解决工作中遇到的问题。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定期向上级汇报工作进展和成果，及时反馈问题和困难，寻求指导和支持。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主动与其他部门沟通协调，确保财务工作的顺利开展和各项任务的按时完成。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在工作中遇到问题或困难时，我会主动与上级沟通，及时反馈工作进展，寻求指导和支持。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在试用期间，我始终保持对上级的尊重，认真倾听他们的意见和建议，确保工作方向正确。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对于上级的安排和决策，我努力理解其背后的意图和考虑，然后积极执行，确保工作顺利进行。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053" b="40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与上级沟通协调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https://d.book118.com/748051013132006031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2024-09-08T23:05:56.896</cp:lastPrinted>
  <dcterms:created xsi:type="dcterms:W3CDTF">2024-09-08T15:05:56Z</dcterms:created>
  <dcterms:modified xsi:type="dcterms:W3CDTF">2024-09-08T15:05:59Z</dcterms:modified>
</cp:coreProperties>
</file>