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34F8D-71E1-4146-9D69-488D2B080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2760D-BB85-48CD-B747-2E350D42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A2909-B1B1-43FA-89D0-38F0B5E98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86930-21FD-40CC-9BFF-E80FAF893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491171-371A-4CEF-AB7A-ED5EBC9A9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38303F-1171-454C-96B6-AFB5CE54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BF356-A1F8-4AAF-B8E6-041EBDDE5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C1DF0-9E11-4346-8DA6-68049FE02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CD3B9-732E-4001-934C-133C3FB8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F423E-DF3F-4756-8952-C5241A706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21412-509F-4653-8259-D55FA94F1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107011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兔养殖竞争格局分析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兔养殖是指通过饲养和管理兔子，以获得兔子肉、兔皮和其他相关产品的一种农业生产方式。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兔养殖具有投资小、见效快、适应性强、收益稳定等特点，尤其适合山区和农村地区。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兔养殖的定义与特点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兔子是高效益的蛋白质来源，其肉质富含蛋白质、低脂肪、低胆固醇，对人类健康有益。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提供蛋白质来源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促进相关产业发展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兔养殖可以增加农民收入，提高农村经济发展水平。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兔养殖的发展也促进了饲料加工、兽药生产等相关产业的发展。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兔养殖的重要性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兔养殖有着悠久的历史，早在古代，人们就开始驯养兔子，以获取兔肉和兔皮等产品。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近年来，随着人们对健康饮食的关注和消费观念的转变，兔养殖业得到了快速发展，规模化、专业化的兔养殖企业不断涌现。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兔养殖的历史与发展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行业内主要竞争者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正邦科技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新希望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双汇集团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中粮集团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温氏股份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竞争者市场份额分布情况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34865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双汇集团：5%</a:t>
            </a:r>
          </a:p>
        </p:txBody>
      </p:sp>
      <p:sp>
        <p:nvSpPr>
          <p:cNvPr id="24" name="Freeform 24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39769" y="135847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中粮集团：10%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612797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新希望：15%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728" y="4569595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温氏股份：25%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501762" y="1358476"/>
            <a:ext cx="2742826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正邦科技：20%</a:t>
            </a:r>
          </a:p>
        </p:txBody>
      </p:sp>
      <p:cxnSp>
        <p:nvCxnSpPr>
          <p:cNvPr id="43" name="Connector 43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4" name="AutoShape 44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8" name="Connector 48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1" name="Connector 51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2" name="AutoShape 52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5" name="Connector 55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6" name="AutoShape 56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8" name="Connector 58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9" name="AutoShape 59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rgbClr val="07070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1366" cy="1949742"/>
            <a:chOff x="5221195" y="2558712"/>
            <a:chExt cx="2091366" cy="1949742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1366" cy="304609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新希望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0737" cy="1580007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在饲料行业具有较高的市场份额，产品线完整，具有品牌优势。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352361"/>
            <a:ext cx="515576" cy="440417"/>
            <a:chOff x="454963" y="352361"/>
            <a:chExt cx="515576" cy="440417"/>
          </a:xfrm>
        </p:grpSpPr>
        <p:sp>
          <p:nvSpPr>
            <p:cNvPr id="22" name="AutoShape 22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TextBox 42"/>
          <p:cNvSpPr txBox="1"/>
          <p:nvPr/>
        </p:nvSpPr>
        <p:spPr>
          <a:xfrm>
            <a:off x="1094226" y="23052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竞争者竞争优势分析</a:t>
            </a:r>
          </a:p>
        </p:txBody>
      </p:sp>
      <p:grpSp>
        <p:nvGrpSpPr>
          <p:cNvPr id="43" name="Group 43"/>
          <p:cNvGrpSpPr/>
          <p:nvPr/>
        </p:nvGrpSpPr>
        <p:grpSpPr>
          <a:xfrm>
            <a:off x="829278" y="3169358"/>
            <a:ext cx="2091366" cy="1949742"/>
            <a:chOff x="829278" y="3169358"/>
            <a:chExt cx="2091366" cy="1949742"/>
          </a:xfrm>
        </p:grpSpPr>
        <p:sp>
          <p:nvSpPr>
            <p:cNvPr id="44" name="TextBox 44"/>
            <p:cNvSpPr txBox="1"/>
            <p:nvPr/>
          </p:nvSpPr>
          <p:spPr>
            <a:xfrm>
              <a:off x="829278" y="3169358"/>
              <a:ext cx="2091366" cy="304609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温氏股份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829278" y="3539093"/>
              <a:ext cx="1970737" cy="1580007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全国最大的生猪养殖企业之一，品牌知名度高，具有较强的市场影响力。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993796" y="2858559"/>
            <a:ext cx="2091366" cy="1949742"/>
            <a:chOff x="2993796" y="2858559"/>
            <a:chExt cx="2091366" cy="1949742"/>
          </a:xfrm>
        </p:grpSpPr>
        <p:sp>
          <p:nvSpPr>
            <p:cNvPr id="47" name="TextBox 47"/>
            <p:cNvSpPr txBox="1"/>
            <p:nvPr/>
          </p:nvSpPr>
          <p:spPr>
            <a:xfrm>
              <a:off x="2993796" y="2858559"/>
              <a:ext cx="2091366" cy="304609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正邦科技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2993796" y="3228294"/>
              <a:ext cx="1970737" cy="1580007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拥有较为完善的产业链和较强的技术研发能力，产品质量稳定。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443964" y="1853208"/>
            <a:ext cx="2091366" cy="1949742"/>
            <a:chOff x="7443964" y="1853208"/>
            <a:chExt cx="2091366" cy="1949742"/>
          </a:xfrm>
        </p:grpSpPr>
        <p:sp>
          <p:nvSpPr>
            <p:cNvPr id="50" name="TextBox 50"/>
            <p:cNvSpPr txBox="1"/>
            <p:nvPr/>
          </p:nvSpPr>
          <p:spPr>
            <a:xfrm>
              <a:off x="7443964" y="1853208"/>
              <a:ext cx="2091366" cy="304609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中粮集团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7443964" y="2222943"/>
              <a:ext cx="1970737" cy="1580007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具有强大的资源整合能力和全产业链优势，市场占有率逐年提高。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712443" y="988925"/>
            <a:ext cx="2091366" cy="1949741"/>
            <a:chOff x="9712443" y="988925"/>
            <a:chExt cx="2091366" cy="1949741"/>
          </a:xfrm>
        </p:grpSpPr>
        <p:sp>
          <p:nvSpPr>
            <p:cNvPr id="53" name="TextBox 53"/>
            <p:cNvSpPr txBox="1"/>
            <p:nvPr/>
          </p:nvSpPr>
          <p:spPr>
            <a:xfrm>
              <a:off x="9712443" y="988925"/>
              <a:ext cx="2091366" cy="304609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双汇集团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9712443" y="1358659"/>
              <a:ext cx="1970737" cy="1580007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以肉类加工为主，具有较高的市场占有率和品牌知名度。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随着生活水平的提高，消费者对兔肉的需求逐渐增加，特别是在一些南方地区，兔肉已经成为当地特色美食之一。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消费者对兔肉的需求增加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兔肉在国际市场上也具有很高的知名度，一些高品质的兔肉产品出口到欧美、日本等国家和地区，市场潜力巨大。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出口市场潜力巨大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养殖技术不断创新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为了提高兔肉的品质和产量，养殖企业不断探索和研究新的养殖技术，如智能化养殖、生态养殖等，这些技术可以提高兔肉的品质和产量，降低养殖成本。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信息化管理逐渐普及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信息化技术在兔养殖业中的应用越来越广泛，如物联网技术、大数据分析等，这些技术的应用可以提高养殖效率和管理水平。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技术进步趋势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https://d.book118.com/748051070116006045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2024-09-26T09:23:46.336</cp:lastPrinted>
  <dcterms:created xsi:type="dcterms:W3CDTF">2024-09-26T01:23:46Z</dcterms:created>
  <dcterms:modified xsi:type="dcterms:W3CDTF">2024-09-26T01:23:48Z</dcterms:modified>
</cp:coreProperties>
</file>