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E85E45-4821-495F-8A7A-4A9968F15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1240D-0568-42FE-BCEC-5C3C8D163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5C18E8-783A-49B1-B1C1-46D9A2B91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1494B4-4D16-41F9-9B3C-0DE641505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74F830-C138-4853-ACFE-7458414957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7F340E-C6EF-4962-A25C-263ECA81EF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3E2BC4-C132-49CE-A3B7-1C192AA0ED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50CA0B-E690-4E37-B8A2-18C9550E4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11FD5-BDCE-4B51-97B0-E353DBA85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33838-34F8-4C8E-BE03-F336A9C1B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8E225-6A11-402A-BC89-67E52032A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52047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《成本会计新发展》ppt课件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成本会计概述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成本会计的发展历程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成本会计的基本原理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成本会计的新应用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成本会计的未来展望</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成本会计概述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成本会计是一种对企业生产经营过程中所发生的成本进行归集、分配和计算的会计方法。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它通过对企业各项成本的核算和分析，为企业决策提供数据支持，帮助企业实现成本控制和优化资源配置。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9906" r="19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成本会计的职责是负责对企业生产经营过程中所发生的成本进行归集、分配和计算，并编制成本报表。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此外，成本会计还需要对企业的成本进行分析和控制，提出改进意见和建议，帮助企业降低成本、提高经济效益。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成本会计是企业经营管理的重要组成部分，它能够为企业提供准确的成本数据，帮助企业做出科学合理的决策。</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此外，成本会计还能够提高企业的成本控制水平，优化资源配置，提高企业的经济效益和市场竞争力。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成本会计的发展历程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传统成本会计阶段主要关注成本核算，目的是为企业提供关于产品成本的信息，以帮助企业进行决策。</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传统成本会计通常采用分步法和分批法进行成本核算，方法相对简单，但无法满足现代企业的需求。</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传统成本会计的局限性在于其仅关注生产过程中的成本，而忽略了其他方面的成本。</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125" r="8125"/>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3212" r="1321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传统成本会计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现代成本会计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现代成本会计阶段引入了作业成本法等更复杂的成本核算方法，以更准确地反映企业的成本。</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现代成本会计不仅关注生产过程中的成本，还考虑了研发、销售等方面的成本，为企业提供了更全面的成本信息。</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现代成本会计的优点在于其能够提供更准确的成本信息，帮助企业做出更好的决策。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成本会计的新发展</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随着科技的发展和市场竞争的加剧，成本会计也在不断发展和创新。</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新的成本会计方法如作业成本法、目标成本法和标准成本法等不断涌现，为企业提供了更多的选择。</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新的成本会计方法不仅关注成本核算，还注重成本控制和成本管理，为企业提供更全面的成本管理解决方案。</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未来，随着科技的不断进步和企业需求的不断变化，成本会计将继续发展和创新。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成本会计的基本原理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直接成本</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间接成本</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固定成本</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变动成本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成本分类</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673" r="1667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指与特定产品或服务直接相关的成本，如原材料、直接人工等。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指与多个产品或服务相关的成本，如制造费用、管理费用等。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指在一定期间内，不会随业务量的变化而变化的成本。</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指随着业务量的变化而变化的成本。</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62" r="126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2294" r="3229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通过分析作业和成本动因，将间接成本更准确地分配到产品或服务中。</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作业成本法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通过制定标准成本，将实际成本与标准成本进行比较，以评估效率并控制成本。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标准成本法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直接将成本追溯到相关产品或服务，以准确反映其成本。</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直接追溯法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通过一定的分摊基础，将间接成本追溯到相关产品或服务。</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间接追溯法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https://d.book118.com/748052047120006034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2024-09-13T07:28:25.573</cp:lastPrinted>
  <dcterms:created xsi:type="dcterms:W3CDTF">2024-09-12T23:28:25Z</dcterms:created>
  <dcterms:modified xsi:type="dcterms:W3CDTF">2024-09-12T23:28:27Z</dcterms:modified>
</cp:coreProperties>
</file>