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B0250-D642-4BEB-A568-F439F120A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8A93E-B6B0-46BE-ADF4-3616D5EBD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78848-BDA3-4A71-A4E6-8E33481CA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35EE3-5A95-4B3B-AAEB-1E685ACC4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7788AF-28D6-41D9-A450-CD0199254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802923-E721-4813-A39D-D6422B2CF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505C4F-9CF6-417F-92A0-CCE04751B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DA65EE-C253-4EE0-B8A2-A9615F703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C57FBB-7C29-48CB-BA23-F40354487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2B07E-5066-4F8A-9A01-187A4B740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42437-143C-4A35-90F9-456C79823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52062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公司个人综治的述职报告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个人综治工作概述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综治工作重点与亮点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总结与致谢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向公司领导和相关部门汇报个人在公司综治工作方面所取得的成绩、经验及存在的问题，并提出改进意见和建议，以促进公司综治工作的进一步发展。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随着公司规模的不断扩大和业务范围的增加，综治工作面临着越来越多的挑战和机遇。个人作为公司综治工作的一员，有责任和义务积极参与综治工作，为公司的发展和稳定做出贡献。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本次报告的时间范围为过去一年，即XXXX年XX月至XXXX年XX月。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涉及部门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报告涉及个人在公司综治工作方面的主要任务、目标、计划、措施、成果及经验教训等。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报告涉及与综治工作相关的各个部门，包括安全保卫部门、人力资源部门、行政部门等。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个人综治工作概述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负责公司内部安全、稳定及综合治理工作，确保公司正常运营和员工安全。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综治岗位职责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通过制定和执行各项综治措施，降低公司内部安全事故发生率，提高员工安全意识，维护公司稳定和谐的发展环境。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综治目标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岗位职责及目标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通过加强安全监管和隐患排查，公司安全事故率较往年有明显下降。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安全事故率下降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通过开展安全培训和宣传活动，员工安全意识得到显著提高，安全行为更加规范。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员工安全意识提升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个人在综治工作中表现突出，获得公司领导和同事的认可和表彰。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综治工作获得表彰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工作成果与业绩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0968" r="2096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与安保部门紧密合作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与安保部门保持密切联系，共同制定和执行综治措施，确保公司内部安全稳定。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与其他部门沟通协调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积极与其他部门沟通协调，争取更多的支持和配合，共同推进综治工作的开展。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及时反馈和处理问题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对于发现的问题和隐患，及时向上级领导反馈并协调处理，确保问题得到及时解决。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综治工作重点与亮点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加强安全检查和隐患排查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定期开展全面的安全检查和隐患排查，及时发现和整改潜在的安全隐患，确保公司生产经营活动的安全稳定。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强化员工安全培训和教育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通过定期的安全培训和教育活动，提高员工的安全意识和操作技能，增强员工应对突发事件的能力。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建立健全安全管理制度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制定和完善公司的安全管理制度，明确各部门和人员的安全管理职责，形成全员参与的安全管理格局。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安全管理及预防措施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建立健全公司内部矛盾纠纷调解机制，通过调解、协商等方式，及时化解员工之间的矛盾和纠纷，维护公司内部的和谐稳定。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完善矛盾纠纷调解机制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认真对待员工的投诉和建议，及时进行调查和处理，切实保障员工的合法权益，提高员工的工作满意度。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积极处理员工投诉和建议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积极与公安、消防等相关部门保持密切沟通和协调，共同维护公司的治安秩序和消防安全。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加强与相关部门的沟通协调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矛盾纠纷调解与处理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通过加强企业文化建设，营造积极向上、和谐稳定的企业氛围，增强员工的归属感和凝聚力。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营造平安和谐的企业氛围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定期组织平安建设宣传教育活动，提高员工对平安建设的认识和重视程度，形成全员共建平安企业的良好氛围。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开展平安建设宣传教育活动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积极参与社会治安综合治理工作，加强与当地政府和有关部门的合作，共同维护社会稳定和治安秩序。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加强社会治安综合治理工作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平安建设及宣传教育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https://d.book118.com/748052062021006032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2024-09-09T10:35:53.825</cp:lastPrinted>
  <dcterms:created xsi:type="dcterms:W3CDTF">2024-09-09T02:35:53Z</dcterms:created>
  <dcterms:modified xsi:type="dcterms:W3CDTF">2024-09-09T02:35:56Z</dcterms:modified>
</cp:coreProperties>
</file>