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29947-F6EA-4793-A600-B926CFFFB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28389-D7EE-4EAB-A0AC-D7A6B1A57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E4555-4240-442F-88A0-C71E337FC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6F4756-652A-4180-8384-F55B45F4C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5B1BAA-C7CF-4D4F-AE30-236E32784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5143B0-3DB6-4A43-9F42-0467FBDF1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DE7EF8-5AEE-47DC-8291-C049F4690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7FFBFA-8C62-49BB-8CC2-77258D98C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4AED0C-1E7C-4CB8-950E-6B0C0D912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23E22D-0FFF-4451-A9EA-4E68262E8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99FCF-55A6-40DC-AE00-757784F6B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5406707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智慧园区管理云平台的系统性能优化与提升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系统性能现状及问题分析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系统性能优化方案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数据存储与处理性能提升策略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用户体验与界面响应速度改进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安全性与稳定性保障措施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随着城市化进程的加速和科技的飞速发展，智慧园区作为城市发展的重要组成部分，其智能化、信息化、绿色化的发展趋势日益明显。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智慧园区发展背景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智慧园区管理云平台是实现智慧园区高效、便捷、安全管理的重要工具，其系统性能的优化与提升对于提高园区运营效率、降低管理成本、增强园区竞争力具有重要意义。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智慧园区管理云平台的意义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平台功能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智慧园区管理云平台具备设备管理、能源管理、安防管理、物业管理、人员管理等多项功能，可实现对园区内各项业务的全面监控和智能化管理。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智慧园区管理云平台是一种基于云计算、物联网、大数据等技术的综合性管理平台，旨在实现园区内各项业务的智能化、信息化、集成化管理。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平台架构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智慧园区管理云平台通常采用分层架构，包括感知层、网络层、平台层和应用层，各层之间通过标准接口实现数据交互和业务协同。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7083" r="70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智慧园区管理云平台概述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系统性能现状及问题分析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用户在进行操作时，系统响应时间较长，影响用户体验。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系统响应时间慢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在处理大量数据时，系统性能下降，导致数据处理速度变慢。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数据处理能力不足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系统资源没有得到充分利用，存在资源浪费现象。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资源利用率低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现有系统性能状况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286" b="182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系统架构不合理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现有系统架构可能存在瓶颈，无法满足高性能需求。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技术栈过时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使用的技术栈可能已经过时，无法充分利用新技术带来的性能提升。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缺乏有效监控和调优手段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缺乏有效的系统监控和调优手段，无法及时发现和解决问题。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933" r="593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服务器硬件配置低，无法满足高负载下的性能需求。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硬件资源不足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软件设计存在缺陷，如算法不合理、数据库设计不当等，导致系统性能下降。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软件设计缺陷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网络带宽不足，数据传输速度慢，影响系统性能。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网络带宽限制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系统性能优化方案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网络设备升级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采用高性能交换机、路由器等网络设备，提升网络传输速度和稳定性。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服务器升级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采用更高性能的CPU、内存和存储设备，提升服务器处理能力和数据存储速度。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负载均衡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部署多台服务器，利用负载均衡技术，将请求分散到不同服务器上，提高系统整体处理能力。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硬件升级与扩展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代码优化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对系统代码进行重构和优化，消除性能瓶颈，提高系统运行效率。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采用索引优化、查询优化等技术，提高数据库读写性能。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算法优化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针对系统关键算法进行优化，如图像处理、数据分析等，提高算法运行效率。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软件算法优化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采用更高效的传输协议，如TCP/IP协议栈优化、HTTP/2协议等，减少网络传输延迟和带宽占用。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网络协议优化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对传输数据进行压缩，减少数据传输量，提高网络传输效率。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数据压缩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利用CDN（内容分发网络）技术，将数据缓存到离用户更近的节点上，减少网络传输距离和延迟。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CDN加速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网络传输效率提升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数据存储与处理性能提升策略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https://d.book118.com/748054067075006031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2024-09-08T13:52:01.817</cp:lastPrinted>
  <dcterms:created xsi:type="dcterms:W3CDTF">2024-09-08T05:52:01Z</dcterms:created>
  <dcterms:modified xsi:type="dcterms:W3CDTF">2024-09-08T05:52:03Z</dcterms:modified>
</cp:coreProperties>
</file>