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60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54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86" name=""/>
        <p:cNvGrpSpPr/>
        <p:nvPr/>
      </p:nvGrpSpPr>
      <p:grpSpPr>
        <a:xfrm>
          <a:off x="0" y="0"/>
          <a:ext cx="0" cy="0"/>
        </a:xfrm>
      </p:grpSpPr>
      <p:sp>
        <p:nvSpPr>
          <p:cNvPr id="10489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00" Type="http://schemas.openxmlformats.org/officeDocument/2006/relationships/tags" Target="../tags/tag100.xml" /><Relationship Id="rId101" Type="http://schemas.openxmlformats.org/officeDocument/2006/relationships/tags" Target="../tags/tag101.xml" /><Relationship Id="rId102" Type="http://schemas.openxmlformats.org/officeDocument/2006/relationships/tags" Target="../tags/tag102.xml" /><Relationship Id="rId103" Type="http://schemas.openxmlformats.org/officeDocument/2006/relationships/tags" Target="../tags/tag103.xml" /><Relationship Id="rId104" Type="http://schemas.openxmlformats.org/officeDocument/2006/relationships/tags" Target="../tags/tag104.xml" /><Relationship Id="rId105" Type="http://schemas.openxmlformats.org/officeDocument/2006/relationships/tags" Target="../tags/tag105.xml" /><Relationship Id="rId106" Type="http://schemas.openxmlformats.org/officeDocument/2006/relationships/tags" Target="../tags/tag106.xml" /><Relationship Id="rId107" Type="http://schemas.openxmlformats.org/officeDocument/2006/relationships/tags" Target="../tags/tag107.xml" /><Relationship Id="rId108" Type="http://schemas.openxmlformats.org/officeDocument/2006/relationships/tags" Target="../tags/tag108.xml" /><Relationship Id="rId109" Type="http://schemas.openxmlformats.org/officeDocument/2006/relationships/tags" Target="../tags/tag109.xml" /><Relationship Id="rId11" Type="http://schemas.openxmlformats.org/officeDocument/2006/relationships/tags" Target="../tags/tag11.xml" /><Relationship Id="rId110" Type="http://schemas.openxmlformats.org/officeDocument/2006/relationships/tags" Target="../tags/tag110.xml" /><Relationship Id="rId111" Type="http://schemas.openxmlformats.org/officeDocument/2006/relationships/tags" Target="../tags/tag111.xml" /><Relationship Id="rId112" Type="http://schemas.openxmlformats.org/officeDocument/2006/relationships/tags" Target="../tags/tag112.xml" /><Relationship Id="rId113" Type="http://schemas.openxmlformats.org/officeDocument/2006/relationships/tags" Target="../tags/tag113.xml" /><Relationship Id="rId114" Type="http://schemas.openxmlformats.org/officeDocument/2006/relationships/tags" Target="../tags/tag114.xml" /><Relationship Id="rId115" Type="http://schemas.openxmlformats.org/officeDocument/2006/relationships/tags" Target="../tags/tag115.xml" /><Relationship Id="rId116" Type="http://schemas.openxmlformats.org/officeDocument/2006/relationships/tags" Target="../tags/tag116.xml" /><Relationship Id="rId117" Type="http://schemas.openxmlformats.org/officeDocument/2006/relationships/tags" Target="../tags/tag117.xml" /><Relationship Id="rId118" Type="http://schemas.openxmlformats.org/officeDocument/2006/relationships/tags" Target="../tags/tag118.xml" /><Relationship Id="rId119" Type="http://schemas.openxmlformats.org/officeDocument/2006/relationships/tags" Target="../tags/tag119.xml" /><Relationship Id="rId12" Type="http://schemas.openxmlformats.org/officeDocument/2006/relationships/tags" Target="../tags/tag12.xml" /><Relationship Id="rId120" Type="http://schemas.openxmlformats.org/officeDocument/2006/relationships/tags" Target="../tags/tag120.xml" /><Relationship Id="rId121" Type="http://schemas.openxmlformats.org/officeDocument/2006/relationships/tags" Target="../tags/tag121.xml" /><Relationship Id="rId122" Type="http://schemas.openxmlformats.org/officeDocument/2006/relationships/tags" Target="../tags/tag122.xml" /><Relationship Id="rId123" Type="http://schemas.openxmlformats.org/officeDocument/2006/relationships/tags" Target="../tags/tag123.xml" /><Relationship Id="rId124" Type="http://schemas.openxmlformats.org/officeDocument/2006/relationships/tags" Target="../tags/tag124.xml" /><Relationship Id="rId125" Type="http://schemas.openxmlformats.org/officeDocument/2006/relationships/tags" Target="../tags/tag125.xml" /><Relationship Id="rId126" Type="http://schemas.openxmlformats.org/officeDocument/2006/relationships/tags" Target="../tags/tag126.xml" /><Relationship Id="rId127" Type="http://schemas.openxmlformats.org/officeDocument/2006/relationships/tags" Target="../tags/tag127.xml" /><Relationship Id="rId128" Type="http://schemas.openxmlformats.org/officeDocument/2006/relationships/tags" Target="../tags/tag128.xml" /><Relationship Id="rId129" Type="http://schemas.openxmlformats.org/officeDocument/2006/relationships/tags" Target="../tags/tag129.xml" /><Relationship Id="rId13" Type="http://schemas.openxmlformats.org/officeDocument/2006/relationships/tags" Target="../tags/tag13.xml" /><Relationship Id="rId130" Type="http://schemas.openxmlformats.org/officeDocument/2006/relationships/tags" Target="../tags/tag130.xml" /><Relationship Id="rId131" Type="http://schemas.openxmlformats.org/officeDocument/2006/relationships/tags" Target="../tags/tag131.xml" /><Relationship Id="rId132" Type="http://schemas.openxmlformats.org/officeDocument/2006/relationships/tags" Target="../tags/tag132.xml" /><Relationship Id="rId133" Type="http://schemas.openxmlformats.org/officeDocument/2006/relationships/tags" Target="../tags/tag133.xml" /><Relationship Id="rId134" Type="http://schemas.openxmlformats.org/officeDocument/2006/relationships/tags" Target="../tags/tag134.xml" /><Relationship Id="rId135" Type="http://schemas.openxmlformats.org/officeDocument/2006/relationships/tags" Target="../tags/tag135.xml" /><Relationship Id="rId136" Type="http://schemas.openxmlformats.org/officeDocument/2006/relationships/tags" Target="../tags/tag136.xml" /><Relationship Id="rId137" Type="http://schemas.openxmlformats.org/officeDocument/2006/relationships/tags" Target="../tags/tag137.xml" /><Relationship Id="rId138" Type="http://schemas.openxmlformats.org/officeDocument/2006/relationships/tags" Target="../tags/tag138.xml" /><Relationship Id="rId139" Type="http://schemas.openxmlformats.org/officeDocument/2006/relationships/image" Target="../media/image1.png" /><Relationship Id="rId14" Type="http://schemas.openxmlformats.org/officeDocument/2006/relationships/tags" Target="../tags/tag14.xml" /><Relationship Id="rId140" Type="http://schemas.openxmlformats.org/officeDocument/2006/relationships/tags" Target="../tags/tag139.xml" /><Relationship Id="rId141" Type="http://schemas.openxmlformats.org/officeDocument/2006/relationships/tags" Target="../tags/tag140.xml" /><Relationship Id="rId142" Type="http://schemas.openxmlformats.org/officeDocument/2006/relationships/tags" Target="../tags/tag141.xml" /><Relationship Id="rId143" Type="http://schemas.openxmlformats.org/officeDocument/2006/relationships/tags" Target="../tags/tag142.xml" /><Relationship Id="rId144" Type="http://schemas.openxmlformats.org/officeDocument/2006/relationships/tags" Target="../tags/tag143.xml" /><Relationship Id="rId145" Type="http://schemas.openxmlformats.org/officeDocument/2006/relationships/tags" Target="../tags/tag144.xml" /><Relationship Id="rId146" Type="http://schemas.openxmlformats.org/officeDocument/2006/relationships/tags" Target="../tags/tag145.xml" /><Relationship Id="rId147" Type="http://schemas.openxmlformats.org/officeDocument/2006/relationships/slideMaster" Target="../slideMasters/slideMaster2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tags" Target="../tags/tag85.xml" /><Relationship Id="rId86" Type="http://schemas.openxmlformats.org/officeDocument/2006/relationships/tags" Target="../tags/tag86.xml" /><Relationship Id="rId87" Type="http://schemas.openxmlformats.org/officeDocument/2006/relationships/tags" Target="../tags/tag87.xml" /><Relationship Id="rId88" Type="http://schemas.openxmlformats.org/officeDocument/2006/relationships/tags" Target="../tags/tag88.xml" /><Relationship Id="rId89" Type="http://schemas.openxmlformats.org/officeDocument/2006/relationships/tags" Target="../tags/tag89.xml" /><Relationship Id="rId9" Type="http://schemas.openxmlformats.org/officeDocument/2006/relationships/tags" Target="../tags/tag9.xml" /><Relationship Id="rId90" Type="http://schemas.openxmlformats.org/officeDocument/2006/relationships/tags" Target="../tags/tag90.xml" /><Relationship Id="rId91" Type="http://schemas.openxmlformats.org/officeDocument/2006/relationships/tags" Target="../tags/tag91.xml" /><Relationship Id="rId92" Type="http://schemas.openxmlformats.org/officeDocument/2006/relationships/tags" Target="../tags/tag92.xml" /><Relationship Id="rId93" Type="http://schemas.openxmlformats.org/officeDocument/2006/relationships/tags" Target="../tags/tag93.xml" /><Relationship Id="rId94" Type="http://schemas.openxmlformats.org/officeDocument/2006/relationships/tags" Target="../tags/tag94.xml" /><Relationship Id="rId95" Type="http://schemas.openxmlformats.org/officeDocument/2006/relationships/tags" Target="../tags/tag95.xml" /><Relationship Id="rId96" Type="http://schemas.openxmlformats.org/officeDocument/2006/relationships/tags" Target="../tags/tag96.xml" /><Relationship Id="rId97" Type="http://schemas.openxmlformats.org/officeDocument/2006/relationships/tags" Target="../tags/tag97.xml" /><Relationship Id="rId98" Type="http://schemas.openxmlformats.org/officeDocument/2006/relationships/tags" Target="../tags/tag98.xml" /><Relationship Id="rId99" Type="http://schemas.openxmlformats.org/officeDocument/2006/relationships/tags" Target="../tags/tag9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10" Type="http://schemas.openxmlformats.org/officeDocument/2006/relationships/tags" Target="../tags/tag166.xml" /><Relationship Id="rId100" Type="http://schemas.openxmlformats.org/officeDocument/2006/relationships/tags" Target="../tags/tag256.xml" /><Relationship Id="rId101" Type="http://schemas.openxmlformats.org/officeDocument/2006/relationships/tags" Target="../tags/tag257.xml" /><Relationship Id="rId102" Type="http://schemas.openxmlformats.org/officeDocument/2006/relationships/tags" Target="../tags/tag258.xml" /><Relationship Id="rId103" Type="http://schemas.openxmlformats.org/officeDocument/2006/relationships/tags" Target="../tags/tag259.xml" /><Relationship Id="rId104" Type="http://schemas.openxmlformats.org/officeDocument/2006/relationships/tags" Target="../tags/tag260.xml" /><Relationship Id="rId105" Type="http://schemas.openxmlformats.org/officeDocument/2006/relationships/tags" Target="../tags/tag261.xml" /><Relationship Id="rId106" Type="http://schemas.openxmlformats.org/officeDocument/2006/relationships/tags" Target="../tags/tag262.xml" /><Relationship Id="rId107" Type="http://schemas.openxmlformats.org/officeDocument/2006/relationships/tags" Target="../tags/tag263.xml" /><Relationship Id="rId108" Type="http://schemas.openxmlformats.org/officeDocument/2006/relationships/tags" Target="../tags/tag264.xml" /><Relationship Id="rId109" Type="http://schemas.openxmlformats.org/officeDocument/2006/relationships/tags" Target="../tags/tag265.xml" /><Relationship Id="rId11" Type="http://schemas.openxmlformats.org/officeDocument/2006/relationships/tags" Target="../tags/tag167.xml" /><Relationship Id="rId110" Type="http://schemas.openxmlformats.org/officeDocument/2006/relationships/tags" Target="../tags/tag266.xml" /><Relationship Id="rId111" Type="http://schemas.openxmlformats.org/officeDocument/2006/relationships/tags" Target="../tags/tag267.xml" /><Relationship Id="rId112" Type="http://schemas.openxmlformats.org/officeDocument/2006/relationships/tags" Target="../tags/tag268.xml" /><Relationship Id="rId113" Type="http://schemas.openxmlformats.org/officeDocument/2006/relationships/tags" Target="../tags/tag269.xml" /><Relationship Id="rId114" Type="http://schemas.openxmlformats.org/officeDocument/2006/relationships/tags" Target="../tags/tag270.xml" /><Relationship Id="rId115" Type="http://schemas.openxmlformats.org/officeDocument/2006/relationships/tags" Target="../tags/tag271.xml" /><Relationship Id="rId116" Type="http://schemas.openxmlformats.org/officeDocument/2006/relationships/tags" Target="../tags/tag272.xml" /><Relationship Id="rId117" Type="http://schemas.openxmlformats.org/officeDocument/2006/relationships/tags" Target="../tags/tag273.xml" /><Relationship Id="rId118" Type="http://schemas.openxmlformats.org/officeDocument/2006/relationships/tags" Target="../tags/tag274.xml" /><Relationship Id="rId119" Type="http://schemas.openxmlformats.org/officeDocument/2006/relationships/tags" Target="../tags/tag275.xml" /><Relationship Id="rId12" Type="http://schemas.openxmlformats.org/officeDocument/2006/relationships/tags" Target="../tags/tag168.xml" /><Relationship Id="rId120" Type="http://schemas.openxmlformats.org/officeDocument/2006/relationships/tags" Target="../tags/tag276.xml" /><Relationship Id="rId121" Type="http://schemas.openxmlformats.org/officeDocument/2006/relationships/tags" Target="../tags/tag277.xml" /><Relationship Id="rId122" Type="http://schemas.openxmlformats.org/officeDocument/2006/relationships/tags" Target="../tags/tag278.xml" /><Relationship Id="rId123" Type="http://schemas.openxmlformats.org/officeDocument/2006/relationships/tags" Target="../tags/tag279.xml" /><Relationship Id="rId124" Type="http://schemas.openxmlformats.org/officeDocument/2006/relationships/tags" Target="../tags/tag280.xml" /><Relationship Id="rId125" Type="http://schemas.openxmlformats.org/officeDocument/2006/relationships/tags" Target="../tags/tag281.xml" /><Relationship Id="rId126" Type="http://schemas.openxmlformats.org/officeDocument/2006/relationships/tags" Target="../tags/tag282.xml" /><Relationship Id="rId127" Type="http://schemas.openxmlformats.org/officeDocument/2006/relationships/tags" Target="../tags/tag283.xml" /><Relationship Id="rId128" Type="http://schemas.openxmlformats.org/officeDocument/2006/relationships/tags" Target="../tags/tag284.xml" /><Relationship Id="rId129" Type="http://schemas.openxmlformats.org/officeDocument/2006/relationships/tags" Target="../tags/tag285.xml" /><Relationship Id="rId13" Type="http://schemas.openxmlformats.org/officeDocument/2006/relationships/tags" Target="../tags/tag169.xml" /><Relationship Id="rId130" Type="http://schemas.openxmlformats.org/officeDocument/2006/relationships/tags" Target="../tags/tag286.xml" /><Relationship Id="rId131" Type="http://schemas.openxmlformats.org/officeDocument/2006/relationships/tags" Target="../tags/tag287.xml" /><Relationship Id="rId132" Type="http://schemas.openxmlformats.org/officeDocument/2006/relationships/tags" Target="../tags/tag288.xml" /><Relationship Id="rId133" Type="http://schemas.openxmlformats.org/officeDocument/2006/relationships/tags" Target="../tags/tag289.xml" /><Relationship Id="rId134" Type="http://schemas.openxmlformats.org/officeDocument/2006/relationships/tags" Target="../tags/tag290.xml" /><Relationship Id="rId135" Type="http://schemas.openxmlformats.org/officeDocument/2006/relationships/tags" Target="../tags/tag291.xml" /><Relationship Id="rId136" Type="http://schemas.openxmlformats.org/officeDocument/2006/relationships/tags" Target="../tags/tag292.xml" /><Relationship Id="rId137" Type="http://schemas.openxmlformats.org/officeDocument/2006/relationships/tags" Target="../tags/tag293.xml" /><Relationship Id="rId138" Type="http://schemas.openxmlformats.org/officeDocument/2006/relationships/tags" Target="../tags/tag294.xml" /><Relationship Id="rId139" Type="http://schemas.openxmlformats.org/officeDocument/2006/relationships/tags" Target="../tags/tag295.xml" /><Relationship Id="rId14" Type="http://schemas.openxmlformats.org/officeDocument/2006/relationships/tags" Target="../tags/tag170.xml" /><Relationship Id="rId140" Type="http://schemas.openxmlformats.org/officeDocument/2006/relationships/tags" Target="../tags/tag296.xml" /><Relationship Id="rId141" Type="http://schemas.openxmlformats.org/officeDocument/2006/relationships/tags" Target="../tags/tag297.xml" /><Relationship Id="rId142" Type="http://schemas.openxmlformats.org/officeDocument/2006/relationships/tags" Target="../tags/tag298.xml" /><Relationship Id="rId143" Type="http://schemas.openxmlformats.org/officeDocument/2006/relationships/tags" Target="../tags/tag299.xml" /><Relationship Id="rId144" Type="http://schemas.openxmlformats.org/officeDocument/2006/relationships/tags" Target="../tags/tag300.xml" /><Relationship Id="rId145" Type="http://schemas.openxmlformats.org/officeDocument/2006/relationships/tags" Target="../tags/tag301.xml" /><Relationship Id="rId146" Type="http://schemas.openxmlformats.org/officeDocument/2006/relationships/tags" Target="../tags/tag302.xml" /><Relationship Id="rId147" Type="http://schemas.openxmlformats.org/officeDocument/2006/relationships/tags" Target="../tags/tag303.xml" /><Relationship Id="rId148" Type="http://schemas.openxmlformats.org/officeDocument/2006/relationships/tags" Target="../tags/tag304.xml" /><Relationship Id="rId149" Type="http://schemas.openxmlformats.org/officeDocument/2006/relationships/tags" Target="../tags/tag305.xml" /><Relationship Id="rId15" Type="http://schemas.openxmlformats.org/officeDocument/2006/relationships/tags" Target="../tags/tag171.xml" /><Relationship Id="rId150" Type="http://schemas.openxmlformats.org/officeDocument/2006/relationships/tags" Target="../tags/tag306.xml" /><Relationship Id="rId151" Type="http://schemas.openxmlformats.org/officeDocument/2006/relationships/tags" Target="../tags/tag307.xml" /><Relationship Id="rId152" Type="http://schemas.openxmlformats.org/officeDocument/2006/relationships/tags" Target="../tags/tag308.xml" /><Relationship Id="rId153" Type="http://schemas.openxmlformats.org/officeDocument/2006/relationships/tags" Target="../tags/tag309.xml" /><Relationship Id="rId154" Type="http://schemas.openxmlformats.org/officeDocument/2006/relationships/tags" Target="../tags/tag310.xml" /><Relationship Id="rId155" Type="http://schemas.openxmlformats.org/officeDocument/2006/relationships/tags" Target="../tags/tag311.xml" /><Relationship Id="rId156" Type="http://schemas.openxmlformats.org/officeDocument/2006/relationships/tags" Target="../tags/tag312.xml" /><Relationship Id="rId157" Type="http://schemas.openxmlformats.org/officeDocument/2006/relationships/tags" Target="../tags/tag313.xml" /><Relationship Id="rId158" Type="http://schemas.openxmlformats.org/officeDocument/2006/relationships/tags" Target="../tags/tag314.xml" /><Relationship Id="rId159" Type="http://schemas.openxmlformats.org/officeDocument/2006/relationships/tags" Target="../tags/tag315.xml" /><Relationship Id="rId16" Type="http://schemas.openxmlformats.org/officeDocument/2006/relationships/tags" Target="../tags/tag172.xml" /><Relationship Id="rId160" Type="http://schemas.openxmlformats.org/officeDocument/2006/relationships/tags" Target="../tags/tag316.xml" /><Relationship Id="rId161" Type="http://schemas.openxmlformats.org/officeDocument/2006/relationships/tags" Target="../tags/tag317.xml" /><Relationship Id="rId162" Type="http://schemas.openxmlformats.org/officeDocument/2006/relationships/tags" Target="../tags/tag318.xml" /><Relationship Id="rId163" Type="http://schemas.openxmlformats.org/officeDocument/2006/relationships/tags" Target="../tags/tag319.xml" /><Relationship Id="rId164" Type="http://schemas.openxmlformats.org/officeDocument/2006/relationships/tags" Target="../tags/tag320.xml" /><Relationship Id="rId165" Type="http://schemas.openxmlformats.org/officeDocument/2006/relationships/tags" Target="../tags/tag321.xml" /><Relationship Id="rId166" Type="http://schemas.openxmlformats.org/officeDocument/2006/relationships/tags" Target="../tags/tag322.xml" /><Relationship Id="rId167" Type="http://schemas.openxmlformats.org/officeDocument/2006/relationships/tags" Target="../tags/tag323.xml" /><Relationship Id="rId168" Type="http://schemas.openxmlformats.org/officeDocument/2006/relationships/tags" Target="../tags/tag324.xml" /><Relationship Id="rId169" Type="http://schemas.openxmlformats.org/officeDocument/2006/relationships/tags" Target="../tags/tag325.xml" /><Relationship Id="rId17" Type="http://schemas.openxmlformats.org/officeDocument/2006/relationships/tags" Target="../tags/tag173.xml" /><Relationship Id="rId170" Type="http://schemas.openxmlformats.org/officeDocument/2006/relationships/tags" Target="../tags/tag326.xml" /><Relationship Id="rId171" Type="http://schemas.openxmlformats.org/officeDocument/2006/relationships/tags" Target="../tags/tag327.xml" /><Relationship Id="rId172" Type="http://schemas.openxmlformats.org/officeDocument/2006/relationships/tags" Target="../tags/tag328.xml" /><Relationship Id="rId173" Type="http://schemas.openxmlformats.org/officeDocument/2006/relationships/tags" Target="../tags/tag329.xml" /><Relationship Id="rId174" Type="http://schemas.openxmlformats.org/officeDocument/2006/relationships/tags" Target="../tags/tag330.xml" /><Relationship Id="rId175" Type="http://schemas.openxmlformats.org/officeDocument/2006/relationships/tags" Target="../tags/tag331.xml" /><Relationship Id="rId176" Type="http://schemas.openxmlformats.org/officeDocument/2006/relationships/tags" Target="../tags/tag332.xml" /><Relationship Id="rId177" Type="http://schemas.openxmlformats.org/officeDocument/2006/relationships/tags" Target="../tags/tag333.xml" /><Relationship Id="rId178" Type="http://schemas.openxmlformats.org/officeDocument/2006/relationships/tags" Target="../tags/tag334.xml" /><Relationship Id="rId179" Type="http://schemas.openxmlformats.org/officeDocument/2006/relationships/tags" Target="../tags/tag335.xml" /><Relationship Id="rId18" Type="http://schemas.openxmlformats.org/officeDocument/2006/relationships/tags" Target="../tags/tag174.xml" /><Relationship Id="rId180" Type="http://schemas.openxmlformats.org/officeDocument/2006/relationships/tags" Target="../tags/tag336.xml" /><Relationship Id="rId181" Type="http://schemas.openxmlformats.org/officeDocument/2006/relationships/tags" Target="../tags/tag337.xml" /><Relationship Id="rId182" Type="http://schemas.openxmlformats.org/officeDocument/2006/relationships/tags" Target="../tags/tag338.xml" /><Relationship Id="rId183" Type="http://schemas.openxmlformats.org/officeDocument/2006/relationships/tags" Target="../tags/tag339.xml" /><Relationship Id="rId184" Type="http://schemas.openxmlformats.org/officeDocument/2006/relationships/tags" Target="../tags/tag340.xml" /><Relationship Id="rId185" Type="http://schemas.openxmlformats.org/officeDocument/2006/relationships/tags" Target="../tags/tag341.xml" /><Relationship Id="rId186" Type="http://schemas.openxmlformats.org/officeDocument/2006/relationships/tags" Target="../tags/tag342.xml" /><Relationship Id="rId187" Type="http://schemas.openxmlformats.org/officeDocument/2006/relationships/tags" Target="../tags/tag343.xml" /><Relationship Id="rId188" Type="http://schemas.openxmlformats.org/officeDocument/2006/relationships/tags" Target="../tags/tag344.xml" /><Relationship Id="rId189" Type="http://schemas.openxmlformats.org/officeDocument/2006/relationships/tags" Target="../tags/tag345.xml" /><Relationship Id="rId19" Type="http://schemas.openxmlformats.org/officeDocument/2006/relationships/tags" Target="../tags/tag175.xml" /><Relationship Id="rId190" Type="http://schemas.openxmlformats.org/officeDocument/2006/relationships/tags" Target="../tags/tag346.xml" /><Relationship Id="rId191" Type="http://schemas.openxmlformats.org/officeDocument/2006/relationships/tags" Target="../tags/tag347.xml" /><Relationship Id="rId192" Type="http://schemas.openxmlformats.org/officeDocument/2006/relationships/tags" Target="../tags/tag348.xml" /><Relationship Id="rId193" Type="http://schemas.openxmlformats.org/officeDocument/2006/relationships/tags" Target="../tags/tag349.xml" /><Relationship Id="rId194" Type="http://schemas.openxmlformats.org/officeDocument/2006/relationships/tags" Target="../tags/tag350.xml" /><Relationship Id="rId195" Type="http://schemas.openxmlformats.org/officeDocument/2006/relationships/tags" Target="../tags/tag351.xml" /><Relationship Id="rId196" Type="http://schemas.openxmlformats.org/officeDocument/2006/relationships/tags" Target="../tags/tag352.xml" /><Relationship Id="rId197" Type="http://schemas.openxmlformats.org/officeDocument/2006/relationships/tags" Target="../tags/tag353.xml" /><Relationship Id="rId198" Type="http://schemas.openxmlformats.org/officeDocument/2006/relationships/tags" Target="../tags/tag354.xml" /><Relationship Id="rId199" Type="http://schemas.openxmlformats.org/officeDocument/2006/relationships/image" Target="../media/image2.png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00" Type="http://schemas.openxmlformats.org/officeDocument/2006/relationships/tags" Target="../tags/tag355.xml" /><Relationship Id="rId201" Type="http://schemas.openxmlformats.org/officeDocument/2006/relationships/slideMaster" Target="../slideMasters/slideMaster2.xml" /><Relationship Id="rId21" Type="http://schemas.openxmlformats.org/officeDocument/2006/relationships/tags" Target="../tags/tag177.xml" /><Relationship Id="rId22" Type="http://schemas.openxmlformats.org/officeDocument/2006/relationships/tags" Target="../tags/tag178.xml" /><Relationship Id="rId23" Type="http://schemas.openxmlformats.org/officeDocument/2006/relationships/tags" Target="../tags/tag179.xml" /><Relationship Id="rId24" Type="http://schemas.openxmlformats.org/officeDocument/2006/relationships/tags" Target="../tags/tag180.xml" /><Relationship Id="rId25" Type="http://schemas.openxmlformats.org/officeDocument/2006/relationships/tags" Target="../tags/tag181.xml" /><Relationship Id="rId26" Type="http://schemas.openxmlformats.org/officeDocument/2006/relationships/tags" Target="../tags/tag182.xml" /><Relationship Id="rId27" Type="http://schemas.openxmlformats.org/officeDocument/2006/relationships/tags" Target="../tags/tag183.xml" /><Relationship Id="rId28" Type="http://schemas.openxmlformats.org/officeDocument/2006/relationships/tags" Target="../tags/tag184.xml" /><Relationship Id="rId29" Type="http://schemas.openxmlformats.org/officeDocument/2006/relationships/tags" Target="../tags/tag185.xml" /><Relationship Id="rId3" Type="http://schemas.openxmlformats.org/officeDocument/2006/relationships/tags" Target="../tags/tag159.xml" /><Relationship Id="rId30" Type="http://schemas.openxmlformats.org/officeDocument/2006/relationships/tags" Target="../tags/tag186.xml" /><Relationship Id="rId31" Type="http://schemas.openxmlformats.org/officeDocument/2006/relationships/tags" Target="../tags/tag187.xml" /><Relationship Id="rId32" Type="http://schemas.openxmlformats.org/officeDocument/2006/relationships/tags" Target="../tags/tag188.xml" /><Relationship Id="rId33" Type="http://schemas.openxmlformats.org/officeDocument/2006/relationships/tags" Target="../tags/tag189.xml" /><Relationship Id="rId34" Type="http://schemas.openxmlformats.org/officeDocument/2006/relationships/tags" Target="../tags/tag190.xml" /><Relationship Id="rId35" Type="http://schemas.openxmlformats.org/officeDocument/2006/relationships/tags" Target="../tags/tag191.xml" /><Relationship Id="rId36" Type="http://schemas.openxmlformats.org/officeDocument/2006/relationships/tags" Target="../tags/tag192.xml" /><Relationship Id="rId37" Type="http://schemas.openxmlformats.org/officeDocument/2006/relationships/tags" Target="../tags/tag193.xml" /><Relationship Id="rId38" Type="http://schemas.openxmlformats.org/officeDocument/2006/relationships/tags" Target="../tags/tag194.xml" /><Relationship Id="rId39" Type="http://schemas.openxmlformats.org/officeDocument/2006/relationships/tags" Target="../tags/tag195.xml" /><Relationship Id="rId4" Type="http://schemas.openxmlformats.org/officeDocument/2006/relationships/tags" Target="../tags/tag160.xml" /><Relationship Id="rId40" Type="http://schemas.openxmlformats.org/officeDocument/2006/relationships/tags" Target="../tags/tag196.xml" /><Relationship Id="rId41" Type="http://schemas.openxmlformats.org/officeDocument/2006/relationships/tags" Target="../tags/tag197.xml" /><Relationship Id="rId42" Type="http://schemas.openxmlformats.org/officeDocument/2006/relationships/tags" Target="../tags/tag198.xml" /><Relationship Id="rId43" Type="http://schemas.openxmlformats.org/officeDocument/2006/relationships/tags" Target="../tags/tag199.xml" /><Relationship Id="rId44" Type="http://schemas.openxmlformats.org/officeDocument/2006/relationships/tags" Target="../tags/tag200.xml" /><Relationship Id="rId45" Type="http://schemas.openxmlformats.org/officeDocument/2006/relationships/tags" Target="../tags/tag201.xml" /><Relationship Id="rId46" Type="http://schemas.openxmlformats.org/officeDocument/2006/relationships/tags" Target="../tags/tag202.xml" /><Relationship Id="rId47" Type="http://schemas.openxmlformats.org/officeDocument/2006/relationships/tags" Target="../tags/tag203.xml" /><Relationship Id="rId48" Type="http://schemas.openxmlformats.org/officeDocument/2006/relationships/tags" Target="../tags/tag204.xml" /><Relationship Id="rId49" Type="http://schemas.openxmlformats.org/officeDocument/2006/relationships/tags" Target="../tags/tag205.xml" /><Relationship Id="rId5" Type="http://schemas.openxmlformats.org/officeDocument/2006/relationships/tags" Target="../tags/tag161.xml" /><Relationship Id="rId50" Type="http://schemas.openxmlformats.org/officeDocument/2006/relationships/tags" Target="../tags/tag206.xml" /><Relationship Id="rId51" Type="http://schemas.openxmlformats.org/officeDocument/2006/relationships/tags" Target="../tags/tag207.xml" /><Relationship Id="rId52" Type="http://schemas.openxmlformats.org/officeDocument/2006/relationships/tags" Target="../tags/tag208.xml" /><Relationship Id="rId53" Type="http://schemas.openxmlformats.org/officeDocument/2006/relationships/tags" Target="../tags/tag209.xml" /><Relationship Id="rId54" Type="http://schemas.openxmlformats.org/officeDocument/2006/relationships/tags" Target="../tags/tag210.xml" /><Relationship Id="rId55" Type="http://schemas.openxmlformats.org/officeDocument/2006/relationships/tags" Target="../tags/tag211.xml" /><Relationship Id="rId56" Type="http://schemas.openxmlformats.org/officeDocument/2006/relationships/tags" Target="../tags/tag212.xml" /><Relationship Id="rId57" Type="http://schemas.openxmlformats.org/officeDocument/2006/relationships/tags" Target="../tags/tag213.xml" /><Relationship Id="rId58" Type="http://schemas.openxmlformats.org/officeDocument/2006/relationships/tags" Target="../tags/tag214.xml" /><Relationship Id="rId59" Type="http://schemas.openxmlformats.org/officeDocument/2006/relationships/tags" Target="../tags/tag215.xml" /><Relationship Id="rId6" Type="http://schemas.openxmlformats.org/officeDocument/2006/relationships/tags" Target="../tags/tag162.xml" /><Relationship Id="rId60" Type="http://schemas.openxmlformats.org/officeDocument/2006/relationships/tags" Target="../tags/tag216.xml" /><Relationship Id="rId61" Type="http://schemas.openxmlformats.org/officeDocument/2006/relationships/tags" Target="../tags/tag217.xml" /><Relationship Id="rId62" Type="http://schemas.openxmlformats.org/officeDocument/2006/relationships/tags" Target="../tags/tag218.xml" /><Relationship Id="rId63" Type="http://schemas.openxmlformats.org/officeDocument/2006/relationships/tags" Target="../tags/tag219.xml" /><Relationship Id="rId64" Type="http://schemas.openxmlformats.org/officeDocument/2006/relationships/tags" Target="../tags/tag220.xml" /><Relationship Id="rId65" Type="http://schemas.openxmlformats.org/officeDocument/2006/relationships/tags" Target="../tags/tag221.xml" /><Relationship Id="rId66" Type="http://schemas.openxmlformats.org/officeDocument/2006/relationships/tags" Target="../tags/tag222.xml" /><Relationship Id="rId67" Type="http://schemas.openxmlformats.org/officeDocument/2006/relationships/tags" Target="../tags/tag223.xml" /><Relationship Id="rId68" Type="http://schemas.openxmlformats.org/officeDocument/2006/relationships/tags" Target="../tags/tag224.xml" /><Relationship Id="rId69" Type="http://schemas.openxmlformats.org/officeDocument/2006/relationships/tags" Target="../tags/tag225.xml" /><Relationship Id="rId7" Type="http://schemas.openxmlformats.org/officeDocument/2006/relationships/tags" Target="../tags/tag163.xml" /><Relationship Id="rId70" Type="http://schemas.openxmlformats.org/officeDocument/2006/relationships/tags" Target="../tags/tag226.xml" /><Relationship Id="rId71" Type="http://schemas.openxmlformats.org/officeDocument/2006/relationships/tags" Target="../tags/tag227.xml" /><Relationship Id="rId72" Type="http://schemas.openxmlformats.org/officeDocument/2006/relationships/tags" Target="../tags/tag228.xml" /><Relationship Id="rId73" Type="http://schemas.openxmlformats.org/officeDocument/2006/relationships/tags" Target="../tags/tag229.xml" /><Relationship Id="rId74" Type="http://schemas.openxmlformats.org/officeDocument/2006/relationships/tags" Target="../tags/tag230.xml" /><Relationship Id="rId75" Type="http://schemas.openxmlformats.org/officeDocument/2006/relationships/tags" Target="../tags/tag231.xml" /><Relationship Id="rId76" Type="http://schemas.openxmlformats.org/officeDocument/2006/relationships/tags" Target="../tags/tag232.xml" /><Relationship Id="rId77" Type="http://schemas.openxmlformats.org/officeDocument/2006/relationships/tags" Target="../tags/tag233.xml" /><Relationship Id="rId78" Type="http://schemas.openxmlformats.org/officeDocument/2006/relationships/tags" Target="../tags/tag234.xml" /><Relationship Id="rId79" Type="http://schemas.openxmlformats.org/officeDocument/2006/relationships/tags" Target="../tags/tag235.xml" /><Relationship Id="rId8" Type="http://schemas.openxmlformats.org/officeDocument/2006/relationships/tags" Target="../tags/tag164.xml" /><Relationship Id="rId80" Type="http://schemas.openxmlformats.org/officeDocument/2006/relationships/tags" Target="../tags/tag236.xml" /><Relationship Id="rId81" Type="http://schemas.openxmlformats.org/officeDocument/2006/relationships/tags" Target="../tags/tag237.xml" /><Relationship Id="rId82" Type="http://schemas.openxmlformats.org/officeDocument/2006/relationships/tags" Target="../tags/tag238.xml" /><Relationship Id="rId83" Type="http://schemas.openxmlformats.org/officeDocument/2006/relationships/tags" Target="../tags/tag239.xml" /><Relationship Id="rId84" Type="http://schemas.openxmlformats.org/officeDocument/2006/relationships/tags" Target="../tags/tag240.xml" /><Relationship Id="rId85" Type="http://schemas.openxmlformats.org/officeDocument/2006/relationships/tags" Target="../tags/tag241.xml" /><Relationship Id="rId86" Type="http://schemas.openxmlformats.org/officeDocument/2006/relationships/tags" Target="../tags/tag242.xml" /><Relationship Id="rId87" Type="http://schemas.openxmlformats.org/officeDocument/2006/relationships/tags" Target="../tags/tag243.xml" /><Relationship Id="rId88" Type="http://schemas.openxmlformats.org/officeDocument/2006/relationships/tags" Target="../tags/tag244.xml" /><Relationship Id="rId89" Type="http://schemas.openxmlformats.org/officeDocument/2006/relationships/tags" Target="../tags/tag245.xml" /><Relationship Id="rId9" Type="http://schemas.openxmlformats.org/officeDocument/2006/relationships/tags" Target="../tags/tag165.xml" /><Relationship Id="rId90" Type="http://schemas.openxmlformats.org/officeDocument/2006/relationships/tags" Target="../tags/tag246.xml" /><Relationship Id="rId91" Type="http://schemas.openxmlformats.org/officeDocument/2006/relationships/tags" Target="../tags/tag247.xml" /><Relationship Id="rId92" Type="http://schemas.openxmlformats.org/officeDocument/2006/relationships/tags" Target="../tags/tag248.xml" /><Relationship Id="rId93" Type="http://schemas.openxmlformats.org/officeDocument/2006/relationships/tags" Target="../tags/tag249.xml" /><Relationship Id="rId94" Type="http://schemas.openxmlformats.org/officeDocument/2006/relationships/tags" Target="../tags/tag250.xml" /><Relationship Id="rId95" Type="http://schemas.openxmlformats.org/officeDocument/2006/relationships/tags" Target="../tags/tag251.xml" /><Relationship Id="rId96" Type="http://schemas.openxmlformats.org/officeDocument/2006/relationships/tags" Target="../tags/tag252.xml" /><Relationship Id="rId97" Type="http://schemas.openxmlformats.org/officeDocument/2006/relationships/tags" Target="../tags/tag253.xml" /><Relationship Id="rId98" Type="http://schemas.openxmlformats.org/officeDocument/2006/relationships/tags" Target="../tags/tag254.xml" /><Relationship Id="rId99" Type="http://schemas.openxmlformats.org/officeDocument/2006/relationships/tags" Target="../tags/tag25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6.xml" /><Relationship Id="rId2" Type="http://schemas.openxmlformats.org/officeDocument/2006/relationships/tags" Target="../tags/tag357.xml" /><Relationship Id="rId3" Type="http://schemas.openxmlformats.org/officeDocument/2006/relationships/tags" Target="../tags/tag358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2.xml" /><Relationship Id="rId2" Type="http://schemas.openxmlformats.org/officeDocument/2006/relationships/tags" Target="../tags/tag363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tags" Target="../tags/tag36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0.xml" /><Relationship Id="rId2" Type="http://schemas.openxmlformats.org/officeDocument/2006/relationships/tags" Target="../tags/tag37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2" Type="http://schemas.openxmlformats.org/officeDocument/2006/relationships/tags" Target="../tags/tag375.xml" /><Relationship Id="rId3" Type="http://schemas.openxmlformats.org/officeDocument/2006/relationships/tags" Target="../tags/tag37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7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1.xml" /><Relationship Id="rId2" Type="http://schemas.openxmlformats.org/officeDocument/2006/relationships/tags" Target="../tags/tag382.xml" /><Relationship Id="rId3" Type="http://schemas.openxmlformats.org/officeDocument/2006/relationships/tags" Target="../tags/tag383.xml" /><Relationship Id="rId4" Type="http://schemas.openxmlformats.org/officeDocument/2006/relationships/tags" Target="../tags/tag384.xml" /><Relationship Id="rId5" Type="http://schemas.openxmlformats.org/officeDocument/2006/relationships/tags" Target="../tags/tag38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6.xml" /><Relationship Id="rId10" Type="http://schemas.openxmlformats.org/officeDocument/2006/relationships/image" Target="../media/image3.png" /><Relationship Id="rId11" Type="http://schemas.openxmlformats.org/officeDocument/2006/relationships/tags" Target="../tags/tag39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9E6E5-1319-4A77-AEDA-DEFF2A996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73CB4-5821-4867-9952-4302786AD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C5818-4AA3-4E45-9CB0-7DA7CC130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05C13-9155-4289-BB33-BE1048138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777D5D-D9D6-4BE7-B334-04A2786F3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9397FC-FACB-4B7D-BF27-A2C5F0D53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58ADC8-BE55-4707-945E-016EEA929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C19F56-1E2D-45BF-BC4B-51757369B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782EA2-EABE-45A9-9321-C333BFB2B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D59E04-04AF-42AC-BCBF-594397AE1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D1B078-C9B6-4A1D-A9C4-7D4591BDF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8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09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0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5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0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3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>
            <a:avLst>
              <a:gd name="adj" fmla="val 16667"/>
            </a:avLst>
          </a:prstGeom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5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89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0" h="492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2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6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 flipH="1">
            <a:off x="3420745" y="2717800"/>
            <a:ext cx="0" cy="0"/>
          </a:xfrm>
          <a:custGeom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7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7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cs typeface="微软雅黑" panose="020b0503020204020204" charset="-122"/>
              </a:rPr>
              <a:t>z</a:t>
            </a:r>
            <a:endParaRPr lang="en-US" altLang="zh-CN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2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5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40"/>
            </p:custDataLst>
          </p:nvPr>
        </p:nvPicPr>
        <p:blipFill>
          <a:blip r:embed="rId139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>
            <a:avLst/>
          </a:prstGeom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6000" u="none" strike="noStrike" kern="0" cap="none" spc="200" normalizeH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 u="none" strike="noStrike" kern="0" cap="none" spc="120" normalizeH="0">
                <a:solidFill>
                  <a:schemeClr val="accent2"/>
                </a:solidFill>
                <a:latin typeface="微软雅黑" panose="020b0503020204020204" charset="-122"/>
                <a:ea typeface="微软雅黑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WPS,a click to unlimited possibilites</a:t>
            </a:r>
            <a:endParaRPr lang="en-US" altLang="zh-CN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汇报人：稻小壳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8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09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0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5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0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3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3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3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4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7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1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0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7" h="259595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0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1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7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6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39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6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1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3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6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6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2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2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0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79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1" h="1971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5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0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5" h="16170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5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3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7200" b="1">
                <a:solidFill>
                  <a:schemeClr val="accent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lvl="0"/>
            <a:r>
              <a:rPr lang="en-US" altLang="zh-CN"/>
              <a:t>Part 01</a:t>
            </a:r>
            <a:endParaRPr lang="en-US" altLang="zh-CN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200"/>
            </p:custDataLst>
          </p:nvPr>
        </p:nvPicPr>
        <p:blipFill>
          <a:blip r:embed="rId199"/>
          <a:stretch>
            <a:fillRect/>
          </a:stretch>
        </p:blipFill>
        <p:spPr>
          <a:xfrm>
            <a:off x="6989445" y="2329180"/>
            <a:ext cx="2586990" cy="330517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51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6000" u="none" strike="noStrike" kern="0" cap="none" spc="200" normalizeH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1" u="none" strike="noStrike" kern="0" cap="none" spc="150" normalizeH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>
                <a:sym typeface="+mn-ea"/>
              </a:rPr>
              <a:t>WPS,a click to unlimited possibilites</a:t>
            </a:r>
            <a:endParaRPr lang="zh-CN" altLang="en-US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汇报人：稻小壳</a:t>
            </a:r>
            <a:endParaRPr lang="zh-CN" altLang="en-US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591" r:id="rId2"/>
    <p:sldLayoutId id="2147491592" r:id="rId3"/>
    <p:sldLayoutId id="2147491593" r:id="rId4"/>
    <p:sldLayoutId id="2147491594" r:id="rId5"/>
    <p:sldLayoutId id="2147491595" r:id="rId6"/>
    <p:sldLayoutId id="2147491596" r:id="rId7"/>
    <p:sldLayoutId id="2147491597" r:id="rId8"/>
    <p:sldLayoutId id="2147491598" r:id="rId9"/>
    <p:sldLayoutId id="2147491599" r:id="rId10"/>
    <p:sldLayoutId id="214749160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tags" Target="../tags/tag408.xml" /><Relationship Id="rId20" Type="http://schemas.openxmlformats.org/officeDocument/2006/relationships/tags" Target="../tags/tag426.xml" /><Relationship Id="rId21" Type="http://schemas.openxmlformats.org/officeDocument/2006/relationships/tags" Target="../tags/tag427.xml" /><Relationship Id="rId22" Type="http://schemas.openxmlformats.org/officeDocument/2006/relationships/tags" Target="../tags/tag428.xml" /><Relationship Id="rId23" Type="http://schemas.openxmlformats.org/officeDocument/2006/relationships/tags" Target="../tags/tag429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430.xml" /><Relationship Id="rId3" Type="http://schemas.openxmlformats.org/officeDocument/2006/relationships/tags" Target="../tags/tag431.xml" /><Relationship Id="rId4" Type="http://schemas.openxmlformats.org/officeDocument/2006/relationships/tags" Target="../tags/tag43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433.xml" /><Relationship Id="rId3" Type="http://schemas.openxmlformats.org/officeDocument/2006/relationships/tags" Target="../tags/tag434.xml" /><Relationship Id="rId4" Type="http://schemas.openxmlformats.org/officeDocument/2006/relationships/tags" Target="../tags/tag4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44.xml" /><Relationship Id="rId11" Type="http://schemas.openxmlformats.org/officeDocument/2006/relationships/tags" Target="../tags/tag445.xml" /><Relationship Id="rId12" Type="http://schemas.openxmlformats.org/officeDocument/2006/relationships/tags" Target="../tags/tag446.xml" /><Relationship Id="rId13" Type="http://schemas.openxmlformats.org/officeDocument/2006/relationships/tags" Target="../tags/tag447.xml" /><Relationship Id="rId2" Type="http://schemas.openxmlformats.org/officeDocument/2006/relationships/tags" Target="../tags/tag436.xml" /><Relationship Id="rId3" Type="http://schemas.openxmlformats.org/officeDocument/2006/relationships/tags" Target="../tags/tag437.xml" /><Relationship Id="rId4" Type="http://schemas.openxmlformats.org/officeDocument/2006/relationships/tags" Target="../tags/tag438.xml" /><Relationship Id="rId5" Type="http://schemas.openxmlformats.org/officeDocument/2006/relationships/tags" Target="../tags/tag439.xml" /><Relationship Id="rId6" Type="http://schemas.openxmlformats.org/officeDocument/2006/relationships/tags" Target="../tags/tag440.xml" /><Relationship Id="rId7" Type="http://schemas.openxmlformats.org/officeDocument/2006/relationships/tags" Target="../tags/tag441.xml" /><Relationship Id="rId8" Type="http://schemas.openxmlformats.org/officeDocument/2006/relationships/tags" Target="../tags/tag442.xml" /><Relationship Id="rId9" Type="http://schemas.openxmlformats.org/officeDocument/2006/relationships/tags" Target="../tags/tag44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56.xml" /><Relationship Id="rId11" Type="http://schemas.openxmlformats.org/officeDocument/2006/relationships/tags" Target="../tags/tag457.xml" /><Relationship Id="rId12" Type="http://schemas.openxmlformats.org/officeDocument/2006/relationships/tags" Target="../tags/tag458.xml" /><Relationship Id="rId13" Type="http://schemas.openxmlformats.org/officeDocument/2006/relationships/tags" Target="../tags/tag459.xml" /><Relationship Id="rId14" Type="http://schemas.openxmlformats.org/officeDocument/2006/relationships/tags" Target="../tags/tag460.xml" /><Relationship Id="rId15" Type="http://schemas.openxmlformats.org/officeDocument/2006/relationships/tags" Target="../tags/tag461.xml" /><Relationship Id="rId16" Type="http://schemas.openxmlformats.org/officeDocument/2006/relationships/tags" Target="../tags/tag462.xml" /><Relationship Id="rId17" Type="http://schemas.openxmlformats.org/officeDocument/2006/relationships/tags" Target="../tags/tag463.xml" /><Relationship Id="rId18" Type="http://schemas.openxmlformats.org/officeDocument/2006/relationships/tags" Target="../tags/tag464.xml" /><Relationship Id="rId19" Type="http://schemas.openxmlformats.org/officeDocument/2006/relationships/tags" Target="../tags/tag465.xml" /><Relationship Id="rId2" Type="http://schemas.openxmlformats.org/officeDocument/2006/relationships/tags" Target="../tags/tag448.xml" /><Relationship Id="rId20" Type="http://schemas.openxmlformats.org/officeDocument/2006/relationships/tags" Target="../tags/tag466.xml" /><Relationship Id="rId21" Type="http://schemas.openxmlformats.org/officeDocument/2006/relationships/tags" Target="../tags/tag467.xml" /><Relationship Id="rId22" Type="http://schemas.openxmlformats.org/officeDocument/2006/relationships/tags" Target="../tags/tag468.xml" /><Relationship Id="rId23" Type="http://schemas.openxmlformats.org/officeDocument/2006/relationships/tags" Target="../tags/tag469.xml" /><Relationship Id="rId24" Type="http://schemas.openxmlformats.org/officeDocument/2006/relationships/tags" Target="../tags/tag470.xml" /><Relationship Id="rId25" Type="http://schemas.openxmlformats.org/officeDocument/2006/relationships/tags" Target="../tags/tag471.xml" /><Relationship Id="rId26" Type="http://schemas.openxmlformats.org/officeDocument/2006/relationships/tags" Target="../tags/tag472.xml" /><Relationship Id="rId27" Type="http://schemas.openxmlformats.org/officeDocument/2006/relationships/tags" Target="../tags/tag473.xml" /><Relationship Id="rId28" Type="http://schemas.openxmlformats.org/officeDocument/2006/relationships/tags" Target="../tags/tag474.xml" /><Relationship Id="rId29" Type="http://schemas.openxmlformats.org/officeDocument/2006/relationships/tags" Target="../tags/tag475.xml" /><Relationship Id="rId3" Type="http://schemas.openxmlformats.org/officeDocument/2006/relationships/tags" Target="../tags/tag449.xml" /><Relationship Id="rId30" Type="http://schemas.openxmlformats.org/officeDocument/2006/relationships/tags" Target="../tags/tag476.xml" /><Relationship Id="rId4" Type="http://schemas.openxmlformats.org/officeDocument/2006/relationships/tags" Target="../tags/tag450.xml" /><Relationship Id="rId5" Type="http://schemas.openxmlformats.org/officeDocument/2006/relationships/tags" Target="../tags/tag451.xml" /><Relationship Id="rId6" Type="http://schemas.openxmlformats.org/officeDocument/2006/relationships/tags" Target="../tags/tag452.xml" /><Relationship Id="rId7" Type="http://schemas.openxmlformats.org/officeDocument/2006/relationships/tags" Target="../tags/tag453.xml" /><Relationship Id="rId8" Type="http://schemas.openxmlformats.org/officeDocument/2006/relationships/tags" Target="../tags/tag454.xml" /><Relationship Id="rId9" Type="http://schemas.openxmlformats.org/officeDocument/2006/relationships/tags" Target="../tags/tag4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77.xml" /><Relationship Id="rId3" Type="http://schemas.openxmlformats.org/officeDocument/2006/relationships/tags" Target="../tags/tag478.xml" /><Relationship Id="rId4" Type="http://schemas.openxmlformats.org/officeDocument/2006/relationships/tags" Target="../tags/tag479.xml" /><Relationship Id="rId5" Type="http://schemas.openxmlformats.org/officeDocument/2006/relationships/tags" Target="../tags/tag480.xml" /><Relationship Id="rId6" Type="http://schemas.openxmlformats.org/officeDocument/2006/relationships/tags" Target="../tags/tag481.xml" /><Relationship Id="rId7" Type="http://schemas.openxmlformats.org/officeDocument/2006/relationships/tags" Target="../tags/tag482.xml" /><Relationship Id="rId8" Type="http://schemas.openxmlformats.org/officeDocument/2006/relationships/tags" Target="../tags/tag483.xml" /><Relationship Id="rId9" Type="http://schemas.openxmlformats.org/officeDocument/2006/relationships/tags" Target="../tags/tag48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85.xml" /><Relationship Id="rId3" Type="http://schemas.openxmlformats.org/officeDocument/2006/relationships/tags" Target="../tags/tag486.xml" /><Relationship Id="rId4" Type="http://schemas.openxmlformats.org/officeDocument/2006/relationships/tags" Target="../tags/tag487.xml" /><Relationship Id="rId5" Type="http://schemas.openxmlformats.org/officeDocument/2006/relationships/tags" Target="../tags/tag488.xml" /><Relationship Id="rId6" Type="http://schemas.openxmlformats.org/officeDocument/2006/relationships/tags" Target="../tags/tag489.xml" /><Relationship Id="rId7" Type="http://schemas.openxmlformats.org/officeDocument/2006/relationships/tags" Target="../tags/tag490.xml" /><Relationship Id="rId8" Type="http://schemas.openxmlformats.org/officeDocument/2006/relationships/tags" Target="../tags/tag491.xml" /><Relationship Id="rId9" Type="http://schemas.openxmlformats.org/officeDocument/2006/relationships/tags" Target="../tags/tag49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493.xml" /><Relationship Id="rId3" Type="http://schemas.openxmlformats.org/officeDocument/2006/relationships/tags" Target="../tags/tag494.xml" /><Relationship Id="rId4" Type="http://schemas.openxmlformats.org/officeDocument/2006/relationships/tags" Target="../tags/tag4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04.xml" /><Relationship Id="rId11" Type="http://schemas.openxmlformats.org/officeDocument/2006/relationships/tags" Target="../tags/tag505.xml" /><Relationship Id="rId12" Type="http://schemas.openxmlformats.org/officeDocument/2006/relationships/tags" Target="../tags/tag506.xml" /><Relationship Id="rId13" Type="http://schemas.openxmlformats.org/officeDocument/2006/relationships/tags" Target="../tags/tag507.xml" /><Relationship Id="rId2" Type="http://schemas.openxmlformats.org/officeDocument/2006/relationships/tags" Target="../tags/tag496.xml" /><Relationship Id="rId3" Type="http://schemas.openxmlformats.org/officeDocument/2006/relationships/tags" Target="../tags/tag497.xml" /><Relationship Id="rId4" Type="http://schemas.openxmlformats.org/officeDocument/2006/relationships/tags" Target="../tags/tag498.xml" /><Relationship Id="rId5" Type="http://schemas.openxmlformats.org/officeDocument/2006/relationships/tags" Target="../tags/tag499.xml" /><Relationship Id="rId6" Type="http://schemas.openxmlformats.org/officeDocument/2006/relationships/tags" Target="../tags/tag500.xml" /><Relationship Id="rId7" Type="http://schemas.openxmlformats.org/officeDocument/2006/relationships/tags" Target="../tags/tag501.xml" /><Relationship Id="rId8" Type="http://schemas.openxmlformats.org/officeDocument/2006/relationships/tags" Target="../tags/tag502.xml" /><Relationship Id="rId9" Type="http://schemas.openxmlformats.org/officeDocument/2006/relationships/tags" Target="../tags/tag50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16.xml" /><Relationship Id="rId11" Type="http://schemas.openxmlformats.org/officeDocument/2006/relationships/tags" Target="../tags/tag517.xml" /><Relationship Id="rId12" Type="http://schemas.openxmlformats.org/officeDocument/2006/relationships/tags" Target="../tags/tag518.xml" /><Relationship Id="rId13" Type="http://schemas.openxmlformats.org/officeDocument/2006/relationships/tags" Target="../tags/tag519.xml" /><Relationship Id="rId2" Type="http://schemas.openxmlformats.org/officeDocument/2006/relationships/tags" Target="../tags/tag508.xml" /><Relationship Id="rId3" Type="http://schemas.openxmlformats.org/officeDocument/2006/relationships/tags" Target="../tags/tag509.xml" /><Relationship Id="rId4" Type="http://schemas.openxmlformats.org/officeDocument/2006/relationships/tags" Target="../tags/tag510.xml" /><Relationship Id="rId5" Type="http://schemas.openxmlformats.org/officeDocument/2006/relationships/tags" Target="../tags/tag511.xml" /><Relationship Id="rId6" Type="http://schemas.openxmlformats.org/officeDocument/2006/relationships/tags" Target="../tags/tag512.xml" /><Relationship Id="rId7" Type="http://schemas.openxmlformats.org/officeDocument/2006/relationships/tags" Target="../tags/tag513.xml" /><Relationship Id="rId8" Type="http://schemas.openxmlformats.org/officeDocument/2006/relationships/tags" Target="../tags/tag514.xml" /><Relationship Id="rId9" Type="http://schemas.openxmlformats.org/officeDocument/2006/relationships/tags" Target="../tags/tag5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28.xml" /><Relationship Id="rId11" Type="http://schemas.openxmlformats.org/officeDocument/2006/relationships/tags" Target="../tags/tag529.xml" /><Relationship Id="rId12" Type="http://schemas.openxmlformats.org/officeDocument/2006/relationships/tags" Target="../tags/tag530.xml" /><Relationship Id="rId13" Type="http://schemas.openxmlformats.org/officeDocument/2006/relationships/tags" Target="../tags/tag531.xml" /><Relationship Id="rId14" Type="http://schemas.openxmlformats.org/officeDocument/2006/relationships/tags" Target="../tags/tag532.xml" /><Relationship Id="rId15" Type="http://schemas.openxmlformats.org/officeDocument/2006/relationships/tags" Target="../tags/tag533.xml" /><Relationship Id="rId16" Type="http://schemas.openxmlformats.org/officeDocument/2006/relationships/tags" Target="../tags/tag534.xml" /><Relationship Id="rId17" Type="http://schemas.openxmlformats.org/officeDocument/2006/relationships/tags" Target="../tags/tag535.xml" /><Relationship Id="rId18" Type="http://schemas.openxmlformats.org/officeDocument/2006/relationships/tags" Target="../tags/tag536.xml" /><Relationship Id="rId19" Type="http://schemas.openxmlformats.org/officeDocument/2006/relationships/tags" Target="../tags/tag537.xml" /><Relationship Id="rId2" Type="http://schemas.openxmlformats.org/officeDocument/2006/relationships/tags" Target="../tags/tag520.xml" /><Relationship Id="rId20" Type="http://schemas.openxmlformats.org/officeDocument/2006/relationships/tags" Target="../tags/tag538.xml" /><Relationship Id="rId21" Type="http://schemas.openxmlformats.org/officeDocument/2006/relationships/tags" Target="../tags/tag539.xml" /><Relationship Id="rId3" Type="http://schemas.openxmlformats.org/officeDocument/2006/relationships/tags" Target="../tags/tag521.xml" /><Relationship Id="rId4" Type="http://schemas.openxmlformats.org/officeDocument/2006/relationships/tags" Target="../tags/tag522.xml" /><Relationship Id="rId5" Type="http://schemas.openxmlformats.org/officeDocument/2006/relationships/tags" Target="../tags/tag523.xml" /><Relationship Id="rId6" Type="http://schemas.openxmlformats.org/officeDocument/2006/relationships/tags" Target="../tags/tag524.xml" /><Relationship Id="rId7" Type="http://schemas.openxmlformats.org/officeDocument/2006/relationships/tags" Target="../tags/tag525.xml" /><Relationship Id="rId8" Type="http://schemas.openxmlformats.org/officeDocument/2006/relationships/tags" Target="../tags/tag526.xml" /><Relationship Id="rId9" Type="http://schemas.openxmlformats.org/officeDocument/2006/relationships/tags" Target="../tags/tag52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0541431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研发质量主管自查自纠问题总结及整改措施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,</a:t>
            </a:r>
            <a:endParaRPr lang="zh-CN" alt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9712" name="圆角矩形 1"/>
          <p:cNvSpPr/>
          <p:nvPr>
            <p:custDataLst>
              <p:tags r:id="rId3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4"/>
            </p:custDataLst>
          </p:nvPr>
        </p:nvSpPr>
        <p:spPr>
          <a:xfrm>
            <a:off x="1503045" y="246189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5"/>
            </p:custDataLst>
          </p:nvPr>
        </p:nvSpPr>
        <p:spPr>
          <a:xfrm>
            <a:off x="1501140" y="267589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6"/>
            </p:custDataLst>
          </p:nvPr>
        </p:nvSpPr>
        <p:spPr>
          <a:xfrm>
            <a:off x="2441575" y="267589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7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8"/>
            </p:custDataLst>
          </p:nvPr>
        </p:nvSpPr>
        <p:spPr>
          <a:xfrm>
            <a:off x="6735445" y="246189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9"/>
            </p:custDataLst>
          </p:nvPr>
        </p:nvSpPr>
        <p:spPr>
          <a:xfrm>
            <a:off x="6733540" y="267589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10"/>
            </p:custDataLst>
          </p:nvPr>
        </p:nvSpPr>
        <p:spPr>
          <a:xfrm>
            <a:off x="7673975" y="267589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问题总结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1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2"/>
            </p:custDataLst>
          </p:nvPr>
        </p:nvSpPr>
        <p:spPr>
          <a:xfrm>
            <a:off x="1503045" y="3639820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3"/>
            </p:custDataLst>
          </p:nvPr>
        </p:nvSpPr>
        <p:spPr>
          <a:xfrm>
            <a:off x="1501140" y="385445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4"/>
            </p:custDataLst>
          </p:nvPr>
        </p:nvSpPr>
        <p:spPr>
          <a:xfrm>
            <a:off x="2441575" y="385445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整改措施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5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6"/>
            </p:custDataLst>
          </p:nvPr>
        </p:nvSpPr>
        <p:spPr>
          <a:xfrm>
            <a:off x="6735445" y="3639820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7"/>
            </p:custDataLst>
          </p:nvPr>
        </p:nvSpPr>
        <p:spPr>
          <a:xfrm>
            <a:off x="6733540" y="385445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8"/>
            </p:custDataLst>
          </p:nvPr>
        </p:nvSpPr>
        <p:spPr>
          <a:xfrm>
            <a:off x="7673975" y="385445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具体实施方案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9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20"/>
            </p:custDataLst>
          </p:nvPr>
        </p:nvSpPr>
        <p:spPr>
          <a:xfrm>
            <a:off x="1503045" y="4817745"/>
            <a:ext cx="941705" cy="887095"/>
          </a:xfrm>
          <a:custGeom>
            <a:rect l="l" t="t" r="r" b="b"/>
            <a:pathLst>
              <a:path w="11411" h="14940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1"/>
            </p:custDataLst>
          </p:nvPr>
        </p:nvSpPr>
        <p:spPr>
          <a:xfrm>
            <a:off x="1501140" y="5031740"/>
            <a:ext cx="941070" cy="4597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lang="en-US" sz="28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2"/>
            </p:custDataLst>
          </p:nvPr>
        </p:nvSpPr>
        <p:spPr>
          <a:xfrm>
            <a:off x="2441575" y="5031740"/>
            <a:ext cx="3023235" cy="459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 spc="300">
                <a:solidFill>
                  <a:schemeClr val="bg1"/>
                </a:solidFill>
                <a:latin typeface="+mj-ea"/>
                <a:ea typeface="+mj-ea"/>
              </a:rPr>
              <a:t>监督与评估机制</a:t>
            </a:r>
            <a:endParaRPr lang="zh-CN" altLang="en-US" sz="2800" b="1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7" name=""/>
        <p:cNvGrpSpPr/>
        <p:nvPr/>
      </p:nvGrpSpPr>
      <p:grpSpPr>
        <a:xfrm>
          <a:off x="0" y="0"/>
          <a:ext cx="0" cy="0"/>
        </a:xfrm>
      </p:grpSpPr>
      <p:sp>
        <p:nvSpPr>
          <p:cNvPr id="10505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问题总结</a:t>
            </a:r>
            <a:endParaRPr lang="zh-CN" altLang="en-US"/>
          </a:p>
        </p:txBody>
      </p:sp>
      <p:sp>
        <p:nvSpPr>
          <p:cNvPr id="10505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69" name=""/>
        <p:cNvGrpSpPr/>
        <p:nvPr/>
      </p:nvGrpSpPr>
      <p:grpSpPr>
        <a:xfrm>
          <a:off x="0" y="0"/>
          <a:ext cx="0" cy="0"/>
        </a:xfrm>
      </p:grpSpPr>
      <p:sp>
        <p:nvSpPr>
          <p:cNvPr id="10513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7" name=""/>
        <p:cNvGrpSpPr/>
        <p:nvPr/>
      </p:nvGrpSpPr>
      <p:grpSpPr>
        <a:xfrm>
          <a:off x="0" y="0"/>
          <a:ext cx="0" cy="0"/>
        </a:xfrm>
      </p:grpSpPr>
      <p:sp>
        <p:nvSpPr>
          <p:cNvPr id="1051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研发流程管理问题</a:t>
            </a:r>
            <a:endParaRPr lang="zh-CN" altLang="en-US"/>
          </a:p>
        </p:txBody>
      </p:sp>
      <p:sp>
        <p:nvSpPr>
          <p:cNvPr id="1051388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390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1392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流程不规范：缺乏明确的研发流程和标准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94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396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398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沟通不畅：各部门之间缺乏有效的沟通和协作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00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02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04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进度控制不当：项目进度难以控制，容易导致延期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06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08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10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质量管理不足：缺乏有效的质量管理和监控机制，容易导致质量问题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85" name=""/>
        <p:cNvGrpSpPr/>
        <p:nvPr/>
      </p:nvGrpSpPr>
      <p:grpSpPr>
        <a:xfrm>
          <a:off x="0" y="0"/>
          <a:ext cx="0" cy="0"/>
        </a:xfrm>
      </p:grpSpPr>
      <p:sp>
        <p:nvSpPr>
          <p:cNvPr id="10514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质量标准执行问题</a:t>
            </a:r>
            <a:endParaRPr lang="zh-CN" altLang="en-US"/>
          </a:p>
        </p:txBody>
      </p:sp>
      <p:sp>
        <p:nvSpPr>
          <p:cNvPr id="105145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5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5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5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5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6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6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6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6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6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7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47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7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7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47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48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48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48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48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质量标准执行不到位，存在偏差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质量标准执行过程中缺乏有效监督和检查机制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质量标准培训不足，员工对质量标准理解不够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质量标准更新不及时，跟不上行业发展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3" name=""/>
        <p:cNvGrpSpPr/>
        <p:nvPr/>
      </p:nvGrpSpPr>
      <p:grpSpPr>
        <a:xfrm>
          <a:off x="0" y="0"/>
          <a:ext cx="0" cy="0"/>
        </a:xfrm>
      </p:grpSpPr>
      <p:sp>
        <p:nvSpPr>
          <p:cNvPr id="1051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团队沟通协作问题</a:t>
            </a:r>
            <a:endParaRPr lang="zh-CN" altLang="en-US"/>
          </a:p>
        </p:txBody>
      </p:sp>
      <p:sp>
        <p:nvSpPr>
          <p:cNvPr id="105153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3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3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3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4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协作困难：团队成员之间缺乏良好的协作精神，导致项目进展缓慢，影响整体进度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4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沟通不畅：团队成员之间缺乏有效的沟通，导致信息传递不准确，工作效率低下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4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责任不明确：团队成员之间责任划分不明确，导致工作推诿，影响团队凝聚力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4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缺乏反馈：团队成员之间缺乏有效的反馈机制，导致问题无法及时解决，影响团队整体绩效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1" name=""/>
        <p:cNvGrpSpPr/>
        <p:nvPr/>
      </p:nvGrpSpPr>
      <p:grpSpPr>
        <a:xfrm>
          <a:off x="0" y="0"/>
          <a:ext cx="0" cy="0"/>
        </a:xfrm>
      </p:grpSpPr>
      <p:sp>
        <p:nvSpPr>
          <p:cNvPr id="10515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人员培训与技能提升问题</a:t>
            </a:r>
            <a:endParaRPr lang="zh-CN" altLang="en-US"/>
          </a:p>
        </p:txBody>
      </p:sp>
      <p:sp>
        <p:nvSpPr>
          <p:cNvPr id="105158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8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9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9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159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培训方式：单一，缺乏互动和实践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9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培训内容：缺乏针对性和实用性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59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培训效果：评估和反馈机制不完善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0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技能提升：缺乏有效的激励机制和职业发展规划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9" name=""/>
        <p:cNvGrpSpPr/>
        <p:nvPr/>
      </p:nvGrpSpPr>
      <p:grpSpPr>
        <a:xfrm>
          <a:off x="0" y="0"/>
          <a:ext cx="0" cy="0"/>
        </a:xfrm>
      </p:grpSpPr>
      <p:sp>
        <p:nvSpPr>
          <p:cNvPr id="105163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整改措施</a:t>
            </a:r>
            <a:endParaRPr lang="zh-CN" altLang="en-US"/>
          </a:p>
        </p:txBody>
      </p:sp>
      <p:sp>
        <p:nvSpPr>
          <p:cNvPr id="105164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1" name=""/>
        <p:cNvGrpSpPr/>
        <p:nvPr/>
      </p:nvGrpSpPr>
      <p:grpSpPr>
        <a:xfrm>
          <a:off x="0" y="0"/>
          <a:ext cx="0" cy="0"/>
        </a:xfrm>
      </p:grpSpPr>
      <p:sp>
        <p:nvSpPr>
          <p:cNvPr id="10524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9" name=""/>
        <p:cNvGrpSpPr/>
        <p:nvPr/>
      </p:nvGrpSpPr>
      <p:grpSpPr>
        <a:xfrm>
          <a:off x="0" y="0"/>
          <a:ext cx="0" cy="0"/>
        </a:xfrm>
      </p:grpSpPr>
      <p:sp>
        <p:nvSpPr>
          <p:cNvPr id="10524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优化研发流程管理</a:t>
            </a:r>
            <a:endParaRPr lang="zh-CN" altLang="en-US"/>
          </a:p>
        </p:txBody>
      </p:sp>
      <p:sp>
        <p:nvSpPr>
          <p:cNvPr id="105245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5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245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明确研发流程的各个环节和职责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6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6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6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加强研发过程中的质量控制和监督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6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6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7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提高研发人员的技能和素质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7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247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247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引入先进的研发管理和质量控制工具和方法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7" name=""/>
        <p:cNvGrpSpPr/>
        <p:nvPr/>
      </p:nvGrpSpPr>
      <p:grpSpPr>
        <a:xfrm>
          <a:off x="0" y="0"/>
          <a:ext cx="0" cy="0"/>
        </a:xfrm>
      </p:grpSpPr>
      <p:sp>
        <p:nvSpPr>
          <p:cNvPr id="10525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强化质量标准执行力度</a:t>
            </a:r>
            <a:endParaRPr lang="zh-CN" altLang="en-US"/>
          </a:p>
        </p:txBody>
      </p:sp>
      <p:sp>
        <p:nvSpPr>
          <p:cNvPr id="105251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1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制定严格的质量标准和规范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2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2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2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加强员工培训，提高质量意识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2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2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3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建立质量检查制度，定期对生产过程进行质量检查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3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53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对质量问题进行及时整改和跟踪，确保问题得到解决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5" name=""/>
        <p:cNvGrpSpPr/>
        <p:nvPr/>
      </p:nvGrpSpPr>
      <p:grpSpPr>
        <a:xfrm>
          <a:off x="0" y="0"/>
          <a:ext cx="0" cy="0"/>
        </a:xfrm>
      </p:grpSpPr>
      <p:sp>
        <p:nvSpPr>
          <p:cNvPr id="10525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加强团队沟通协作能力</a:t>
            </a:r>
            <a:endParaRPr lang="zh-CN" altLang="en-US"/>
          </a:p>
        </p:txBody>
      </p:sp>
      <p:sp>
        <p:nvSpPr>
          <p:cNvPr id="105257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8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8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8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8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8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9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9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定期召开团队会议，分享工作进展和问题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鼓励团队成员提出改进意见和建议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9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0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0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0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0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0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1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1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开展团队建设活动，增强团队凝聚力和协作精神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建立有效的沟通渠道，如企业微信、钉钉等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https://d.book118.com/748054143102006031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7"/>
  <p:tag name="KSO_WM_UNIT_INDEX" val="8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8"/>
  <p:tag name="KSO_WM_UNIT_INDEX" val="8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9"/>
  <p:tag name="KSO_WM_UNIT_INDEX" val="8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0"/>
  <p:tag name="KSO_WM_UNIT_INDEX" val="9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1"/>
  <p:tag name="KSO_WM_UNIT_INDEX" val="9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2"/>
  <p:tag name="KSO_WM_UNIT_INDEX" val="9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3"/>
  <p:tag name="KSO_WM_UNIT_INDEX" val="9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4"/>
  <p:tag name="KSO_WM_UNIT_INDEX" val="9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5"/>
  <p:tag name="KSO_WM_UNIT_INDEX" val="9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6"/>
  <p:tag name="KSO_WM_UNIT_INDEX" val="9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7"/>
  <p:tag name="KSO_WM_UNIT_INDEX" val="9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8"/>
  <p:tag name="KSO_WM_UNIT_INDEX" val="9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9"/>
  <p:tag name="KSO_WM_UNIT_INDEX" val="9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0"/>
  <p:tag name="KSO_WM_UNIT_INDEX" val="10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1"/>
  <p:tag name="KSO_WM_UNIT_INDEX" val="10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2"/>
  <p:tag name="KSO_WM_UNIT_INDEX" val="10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3"/>
  <p:tag name="KSO_WM_UNIT_INDEX" val="103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4"/>
  <p:tag name="KSO_WM_UNIT_INDEX" val="104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5"/>
  <p:tag name="KSO_WM_UNIT_INDEX" val="105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6"/>
  <p:tag name="KSO_WM_UNIT_INDEX" val="106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7"/>
  <p:tag name="KSO_WM_UNIT_INDEX" val="107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8"/>
  <p:tag name="KSO_WM_UNIT_INDEX" val="108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9"/>
  <p:tag name="KSO_WM_UNIT_INDEX" val="109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0"/>
  <p:tag name="KSO_WM_UNIT_INDEX" val="110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1"/>
  <p:tag name="KSO_WM_UNIT_INDEX" val="11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2"/>
  <p:tag name="KSO_WM_UNIT_INDEX" val="11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3"/>
  <p:tag name="KSO_WM_UNIT_INDEX" val="11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4"/>
  <p:tag name="KSO_WM_UNIT_INDEX" val="11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5"/>
  <p:tag name="KSO_WM_UNIT_INDEX" val="11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6"/>
  <p:tag name="KSO_WM_UNIT_INDEX" val="11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7"/>
  <p:tag name="KSO_WM_UNIT_INDEX" val="11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8"/>
  <p:tag name="KSO_WM_UNIT_INDEX" val="118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9"/>
  <p:tag name="KSO_WM_UNIT_INDEX" val="119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0"/>
  <p:tag name="KSO_WM_UNIT_INDEX" val="120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1"/>
  <p:tag name="KSO_WM_UNIT_INDEX" val="12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2"/>
  <p:tag name="KSO_WM_UNIT_INDEX" val="122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3"/>
  <p:tag name="KSO_WM_UNIT_INDEX" val="123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4"/>
  <p:tag name="KSO_WM_UNIT_INDEX" val="124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5"/>
  <p:tag name="KSO_WM_UNIT_INDEX" val="125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6"/>
  <p:tag name="KSO_WM_UNIT_INDEX" val="126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7"/>
  <p:tag name="KSO_WM_UNIT_INDEX" val="127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8"/>
  <p:tag name="KSO_WM_UNIT_INDEX" val="128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9"/>
  <p:tag name="KSO_WM_UNIT_INDEX" val="129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0"/>
  <p:tag name="KSO_WM_UNIT_INDEX" val="130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1"/>
  <p:tag name="KSO_WM_UNIT_INDEX" val="13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2"/>
  <p:tag name="KSO_WM_UNIT_INDEX" val="132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3"/>
  <p:tag name="KSO_WM_UNIT_INDEX" val="13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4"/>
  <p:tag name="KSO_WM_UNIT_INDEX" val="134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5"/>
  <p:tag name="KSO_WM_UNIT_INDEX" val="135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6"/>
  <p:tag name="KSO_WM_UNIT_INDEX" val="136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7"/>
  <p:tag name="KSO_WM_UNIT_INDEX" val="13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8"/>
  <p:tag name="KSO_WM_UNIT_INDEX" val="138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9"/>
  <p:tag name="KSO_WM_UNIT_INDEX" val="139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8"/>
  <p:tag name="KSO_WM_UNIT_INDEX" val="88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9"/>
  <p:tag name="KSO_WM_UNIT_INDEX" val="89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0"/>
  <p:tag name="KSO_WM_UNIT_INDEX" val="90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1"/>
  <p:tag name="KSO_WM_UNIT_INDEX" val="91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2"/>
  <p:tag name="KSO_WM_UNIT_INDEX" val="92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3"/>
  <p:tag name="KSO_WM_UNIT_INDEX" val="93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4"/>
  <p:tag name="KSO_WM_UNIT_INDEX" val="94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5"/>
  <p:tag name="KSO_WM_UNIT_INDEX" val="95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6"/>
  <p:tag name="KSO_WM_UNIT_INDEX" val="96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7"/>
  <p:tag name="KSO_WM_UNIT_INDEX" val="97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8"/>
  <p:tag name="KSO_WM_UNIT_INDEX" val="98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9"/>
  <p:tag name="KSO_WM_UNIT_INDEX" val="99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0"/>
  <p:tag name="KSO_WM_UNIT_INDEX" val="100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1"/>
  <p:tag name="KSO_WM_UNIT_INDEX" val="101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2"/>
  <p:tag name="KSO_WM_UNIT_INDEX" val="102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3"/>
  <p:tag name="KSO_WM_UNIT_INDEX" val="103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4"/>
  <p:tag name="KSO_WM_UNIT_INDEX" val="104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5"/>
  <p:tag name="KSO_WM_UNIT_INDEX" val="105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6"/>
  <p:tag name="KSO_WM_UNIT_INDEX" val="106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7"/>
  <p:tag name="KSO_WM_UNIT_INDEX" val="107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8"/>
  <p:tag name="KSO_WM_UNIT_INDEX" val="108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9"/>
  <p:tag name="KSO_WM_UNIT_INDEX" val="109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0"/>
  <p:tag name="KSO_WM_UNIT_INDEX" val="110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1"/>
  <p:tag name="KSO_WM_UNIT_INDEX" val="111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2"/>
  <p:tag name="KSO_WM_UNIT_INDEX" val="112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3"/>
  <p:tag name="KSO_WM_UNIT_INDEX" val="113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4"/>
  <p:tag name="KSO_WM_UNIT_INDEX" val="114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5"/>
  <p:tag name="KSO_WM_UNIT_INDEX" val="115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6"/>
  <p:tag name="KSO_WM_UNIT_INDEX" val="116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7"/>
  <p:tag name="KSO_WM_UNIT_INDEX" val="117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8"/>
  <p:tag name="KSO_WM_UNIT_INDEX" val="118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9"/>
  <p:tag name="KSO_WM_UNIT_INDEX" val="119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0"/>
  <p:tag name="KSO_WM_UNIT_INDEX" val="120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1"/>
  <p:tag name="KSO_WM_UNIT_INDEX" val="12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2"/>
  <p:tag name="KSO_WM_UNIT_INDEX" val="12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3"/>
  <p:tag name="KSO_WM_UNIT_INDEX" val="123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4"/>
  <p:tag name="KSO_WM_UNIT_INDEX" val="124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5"/>
  <p:tag name="KSO_WM_UNIT_INDEX" val="125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6"/>
  <p:tag name="KSO_WM_UNIT_INDEX" val="126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7"/>
  <p:tag name="KSO_WM_UNIT_INDEX" val="127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8"/>
  <p:tag name="KSO_WM_UNIT_INDEX" val="128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9"/>
  <p:tag name="KSO_WM_UNIT_INDEX" val="129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0"/>
  <p:tag name="KSO_WM_UNIT_INDEX" val="130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1"/>
  <p:tag name="KSO_WM_UNIT_INDEX" val="131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2"/>
  <p:tag name="KSO_WM_UNIT_INDEX" val="132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3"/>
  <p:tag name="KSO_WM_UNIT_INDEX" val="133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4"/>
  <p:tag name="KSO_WM_UNIT_INDEX" val="134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5"/>
  <p:tag name="KSO_WM_UNIT_INDEX" val="135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6"/>
  <p:tag name="KSO_WM_UNIT_INDEX" val="136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7"/>
  <p:tag name="KSO_WM_UNIT_INDEX" val="137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8"/>
  <p:tag name="KSO_WM_UNIT_INDEX" val="138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9"/>
  <p:tag name="KSO_WM_UNIT_INDEX" val="139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0"/>
  <p:tag name="KSO_WM_UNIT_INDEX" val="140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1"/>
  <p:tag name="KSO_WM_UNIT_INDEX" val="14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2"/>
  <p:tag name="KSO_WM_UNIT_INDEX" val="142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3"/>
  <p:tag name="KSO_WM_UNIT_INDEX" val="143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4"/>
  <p:tag name="KSO_WM_UNIT_INDEX" val="144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5"/>
  <p:tag name="KSO_WM_UNIT_INDEX" val="145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6"/>
  <p:tag name="KSO_WM_UNIT_INDEX" val="146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7"/>
  <p:tag name="KSO_WM_UNIT_INDEX" val="147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8"/>
  <p:tag name="KSO_WM_UNIT_INDEX" val="148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9"/>
  <p:tag name="KSO_WM_UNIT_INDEX" val="149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0"/>
  <p:tag name="KSO_WM_UNIT_INDEX" val="150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1"/>
  <p:tag name="KSO_WM_UNIT_INDEX" val="151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2"/>
  <p:tag name="KSO_WM_UNIT_INDEX" val="152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3"/>
  <p:tag name="KSO_WM_UNIT_INDEX" val="153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4"/>
  <p:tag name="KSO_WM_UNIT_INDEX" val="154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5"/>
  <p:tag name="KSO_WM_UNIT_INDEX" val="155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6"/>
  <p:tag name="KSO_WM_UNIT_INDEX" val="156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7"/>
  <p:tag name="KSO_WM_UNIT_INDEX" val="157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8"/>
  <p:tag name="KSO_WM_UNIT_INDEX" val="158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9"/>
  <p:tag name="KSO_WM_UNIT_INDEX" val="159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0"/>
  <p:tag name="KSO_WM_UNIT_INDEX" val="160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1"/>
  <p:tag name="KSO_WM_UNIT_INDEX" val="161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2"/>
  <p:tag name="KSO_WM_UNIT_INDEX" val="162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3"/>
  <p:tag name="KSO_WM_UNIT_INDEX" val="163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4"/>
  <p:tag name="KSO_WM_UNIT_INDEX" val="164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5"/>
  <p:tag name="KSO_WM_UNIT_INDEX" val="165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6"/>
  <p:tag name="KSO_WM_UNIT_INDEX" val="166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7"/>
  <p:tag name="KSO_WM_UNIT_INDEX" val="167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8"/>
  <p:tag name="KSO_WM_UNIT_INDEX" val="168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9"/>
  <p:tag name="KSO_WM_UNIT_INDEX" val="169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0"/>
  <p:tag name="KSO_WM_UNIT_INDEX" val="170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1"/>
  <p:tag name="KSO_WM_UNIT_INDEX" val="17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2"/>
  <p:tag name="KSO_WM_UNIT_INDEX" val="172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3"/>
  <p:tag name="KSO_WM_UNIT_INDEX" val="173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4"/>
  <p:tag name="KSO_WM_UNIT_INDEX" val="174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5"/>
  <p:tag name="KSO_WM_UNIT_INDEX" val="175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6"/>
  <p:tag name="KSO_WM_UNIT_INDEX" val="176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7"/>
  <p:tag name="KSO_WM_UNIT_INDEX" val="177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8"/>
  <p:tag name="KSO_WM_UNIT_INDEX" val="178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9"/>
  <p:tag name="KSO_WM_UNIT_INDEX" val="179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0"/>
  <p:tag name="KSO_WM_UNIT_INDEX" val="180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1"/>
  <p:tag name="KSO_WM_UNIT_INDEX" val="181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2"/>
  <p:tag name="KSO_WM_UNIT_INDEX" val="182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3"/>
  <p:tag name="KSO_WM_UNIT_INDEX" val="183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4"/>
  <p:tag name="KSO_WM_UNIT_INDEX" val="184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5"/>
  <p:tag name="KSO_WM_UNIT_INDEX" val="185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6"/>
  <p:tag name="KSO_WM_UNIT_INDEX" val="186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7"/>
  <p:tag name="KSO_WM_UNIT_INDEX" val="187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8"/>
  <p:tag name="KSO_WM_UNIT_INDEX" val="188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9"/>
  <p:tag name="KSO_WM_UNIT_INDEX" val="189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0"/>
  <p:tag name="KSO_WM_UNIT_INDEX" val="190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1"/>
  <p:tag name="KSO_WM_UNIT_INDEX" val="191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2"/>
  <p:tag name="KSO_WM_UNIT_INDEX" val="192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3"/>
  <p:tag name="KSO_WM_UNIT_INDEX" val="193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4"/>
  <p:tag name="KSO_WM_UNIT_INDEX" val="194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0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  <p:tag name="KSO_WM_TEMPLATE_THUMBS_INDEX" val="1、9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407.xml><?xml version="1.0" encoding="utf-8"?>
<p:tagLst xmlns:p="http://schemas.openxmlformats.org/presentationml/2006/main">
  <p:tag name="KSO_WM_BEAUTIFY_FLAG" val="#wm#"/>
  <p:tag name="KSO_WM_SLIDE_ID" val="custom2023097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  <p:tag name="KSO_WM_TEMPLATE_THUMBS_INDEX" val="1、9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1_1"/>
  <p:tag name="KSO_WM_UNIT_INDEX" val="1_1_1"/>
  <p:tag name="KSO_WM_UNIT_LAYERLEVEL" val="1_1_1"/>
  <p:tag name="KSO_WM_UNIT_TYPE" val="l_h_i"/>
</p:tagLst>
</file>

<file path=ppt/tags/tag4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1_3"/>
  <p:tag name="KSO_WM_UNIT_INDEX" val="1_1_3"/>
  <p:tag name="KSO_WM_UNIT_LAYERLEVEL" val="1_1_1"/>
  <p:tag name="KSO_WM_UNIT_TYPE" val="l_h_i"/>
</p:tagLst>
</file>

<file path=ppt/tags/tag4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1_2"/>
  <p:tag name="KSO_WM_UNIT_INDEX" val="1_1_2"/>
  <p:tag name="KSO_WM_UNIT_LAYERLEVEL" val="1_1_1"/>
  <p:tag name="KSO_WM_UNIT_SUBTYPE" val="d"/>
  <p:tag name="KSO_WM_UNIT_TYPE" val="l_h_i"/>
</p:tagLst>
</file>

<file path=ppt/tags/tag4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2_3"/>
  <p:tag name="KSO_WM_UNIT_INDEX" val="1_2_3"/>
  <p:tag name="KSO_WM_UNIT_LAYERLEVEL" val="1_1_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2_2"/>
  <p:tag name="KSO_WM_UNIT_INDEX" val="1_2_2"/>
  <p:tag name="KSO_WM_UNIT_LAYERLEVEL" val="1_1_1"/>
  <p:tag name="KSO_WM_UNIT_TYPE" val="l_h_i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2_1"/>
  <p:tag name="KSO_WM_UNIT_INDEX" val="1_2_1"/>
  <p:tag name="KSO_WM_UNIT_LAYERLEVEL" val="1_1_1"/>
  <p:tag name="KSO_WM_UNIT_SUBTYPE" val="d"/>
  <p:tag name="KSO_WM_UNIT_TYPE" val="l_h_i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3_1"/>
  <p:tag name="KSO_WM_UNIT_INDEX" val="1_3_1"/>
  <p:tag name="KSO_WM_UNIT_LAYERLEVEL" val="1_1_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3_2"/>
  <p:tag name="KSO_WM_UNIT_INDEX" val="1_3_2"/>
  <p:tag name="KSO_WM_UNIT_LAYERLEVEL" val="1_1_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3_3"/>
  <p:tag name="KSO_WM_UNIT_INDEX" val="1_3_3"/>
  <p:tag name="KSO_WM_UNIT_LAYERLEVEL" val="1_1_1"/>
  <p:tag name="KSO_WM_UNIT_SUBTYPE" val="d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4_2"/>
  <p:tag name="KSO_WM_UNIT_INDEX" val="1_4_2"/>
  <p:tag name="KSO_WM_UNIT_LAYERLEVEL" val="1_1_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4_3"/>
  <p:tag name="KSO_WM_UNIT_INDEX" val="1_4_3"/>
  <p:tag name="KSO_WM_UNIT_LAYERLEVEL" val="1_1_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4_1"/>
  <p:tag name="KSO_WM_UNIT_INDEX" val="1_4_1"/>
  <p:tag name="KSO_WM_UNIT_LAYERLEVEL" val="1_1_1"/>
  <p:tag name="KSO_WM_UNIT_SUBTYPE" val="d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5_2"/>
  <p:tag name="KSO_WM_UNIT_INDEX" val="1_5_2"/>
  <p:tag name="KSO_WM_UNIT_LAYERLEVEL" val="1_1_1"/>
  <p:tag name="KSO_WM_UNIT_TYPE" val="l_h_i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5_3"/>
  <p:tag name="KSO_WM_UNIT_INDEX" val="1_5_3"/>
  <p:tag name="KSO_WM_UNIT_LAYERLEVEL" val="1_1_1"/>
  <p:tag name="KSO_WM_UNIT_TYPE" val="l_h_i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i*1_5_1"/>
  <p:tag name="KSO_WM_UNIT_INDEX" val="1_5_1"/>
  <p:tag name="KSO_WM_UNIT_LAYERLEVEL" val="1_1_1"/>
  <p:tag name="KSO_WM_UNIT_SUBTYPE" val="d"/>
  <p:tag name="KSO_WM_UNIT_TYPE" val="l_h_i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5.59999999999997,&quot;width&quot;:724.6499999999999}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1"/>
  <p:tag name="KSO_WM_UNIT_DIAGRAM_ISNUMVISUAL" val="0"/>
  <p:tag name="KSO_WM_UNIT_DIAGRAM_ISREFERUNIT" val="0"/>
  <p:tag name="KSO_WM_UNIT_HIGHLIGHT" val="0"/>
  <p:tag name="KSO_WM_UNIT_ID" val="custom20230978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432.xml><?xml version="1.0" encoding="utf-8"?>
<p:tagLst xmlns:p="http://schemas.openxmlformats.org/presentationml/2006/main">
  <p:tag name="KSO_WM_BEAUTIFY_FLAG" val="#wm#"/>
  <p:tag name="KSO_WM_SLIDE_ID" val="custom2023097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1"/>
  <p:tag name="KSO_WM_UNIT_DIAGRAM_ISNUMVISUAL" val="0"/>
  <p:tag name="KSO_WM_UNIT_DIAGRAM_ISREFERUNIT" val="0"/>
  <p:tag name="KSO_WM_UNIT_HIGHLIGHT" val="0"/>
  <p:tag name="KSO_WM_UNIT_ID" val="custom20230978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435.xml><?xml version="1.0" encoding="utf-8"?>
<p:tagLst xmlns:p="http://schemas.openxmlformats.org/presentationml/2006/main">
  <p:tag name="KSO_WM_BEAUTIFY_FLAG" val="#wm#"/>
  <p:tag name="KSO_WM_SLIDE_ID" val="custom2023097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4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4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4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4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4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4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4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4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4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4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4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4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4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4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4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4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4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4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4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4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4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4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4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4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4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4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4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4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4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4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4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4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4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4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4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4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4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4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4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4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4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0"/>
  <p:tag name="KSO_WM_UNIT_DIAGRAM_ISNUMVISUAL" val="0"/>
  <p:tag name="KSO_WM_UNIT_DIAGRAM_ISREFERUNIT" val="0"/>
  <p:tag name="KSO_WM_UNIT_HIGHLIGHT" val="0"/>
  <p:tag name="KSO_WM_UNIT_ID" val="custom2023097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8"/>
  <p:tag name="KSO_WM_UNIT_COMPATIBLE" val="1"/>
  <p:tag name="KSO_WM_UNIT_DIAGRAM_ISNUMVISUAL" val="0"/>
  <p:tag name="KSO_WM_UNIT_DIAGRAM_ISREFERUNIT" val="0"/>
  <p:tag name="KSO_WM_UNIT_HIGHLIGHT" val="0"/>
  <p:tag name="KSO_WM_UNIT_ID" val="custom20230978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495.xml><?xml version="1.0" encoding="utf-8"?>
<p:tagLst xmlns:p="http://schemas.openxmlformats.org/presentationml/2006/main">
  <p:tag name="KSO_WM_BEAUTIFY_FLAG" val="#wm#"/>
  <p:tag name="KSO_WM_SLIDE_ID" val="custom2023097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78"/>
  <p:tag name="KSO_WM_TEMPLATE_MASTER_TYPE" val="0"/>
  <p:tag name="KSO_WM_TEMPLATE_SUBCATEGORY" val="29"/>
</p:tagLst>
</file>

<file path=ppt/tags/tag4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4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4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4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5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5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5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5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5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5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5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5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5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5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5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5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5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5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5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5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5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5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5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5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5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5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5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5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5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5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5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5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5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5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5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54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宋体</vt:lpstr>
      <vt:lpstr>Office Theme</vt:lpstr>
      <vt:lpstr>研发质量主管自查自纠问题总结及整改措施</vt:lpstr>
      <vt:lpstr>目录</vt:lpstr>
      <vt:lpstr>添加章节标题</vt:lpstr>
      <vt:lpstr>问题总结</vt:lpstr>
      <vt:lpstr>PowerPoint Presentation</vt:lpstr>
      <vt:lpstr>研发流程管理问题</vt:lpstr>
      <vt:lpstr>质量标准执行问题</vt:lpstr>
      <vt:lpstr>团队沟通协作问题</vt:lpstr>
      <vt:lpstr>人员培训与技能提升问题</vt:lpstr>
      <vt:lpstr>整改措施</vt:lpstr>
      <vt:lpstr>PowerPoint Presentation</vt:lpstr>
      <vt:lpstr>优化研发流程管理</vt:lpstr>
      <vt:lpstr>强化质量标准执行力度</vt:lpstr>
      <vt:lpstr>加强团队沟通协作能力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2024-09-08T15:25:59.598</cp:lastPrinted>
  <dcterms:created xsi:type="dcterms:W3CDTF">2024-09-08T07:25:59Z</dcterms:created>
  <dcterms:modified xsi:type="dcterms:W3CDTF">2024-09-08T07:26:02Z</dcterms:modified>
</cp:coreProperties>
</file>