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F8E89-A900-4B14-A507-7DD3E8D71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1E2CB-7D23-434A-861E-6E5BE6E44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DC61A-911C-4FBC-B4AB-DD2A22866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885F0-7A37-4A9E-BCDC-B1CD9ACE9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43F329-C7FA-43AA-ADFD-6907A5ADF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17A902-14B4-497C-8CB9-B4AC13A6D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23B556-1810-4F2F-8B09-F0DE2ED86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B87CE-1B8F-4FB9-8A05-C8FB65A7A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8D577-D1E2-4D59-98A7-45FF2EDCE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E9D9D-A30A-4A15-91BE-2406E7C5A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CBF30-84BB-4873-8A9D-CFF52E39F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55002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计算机视觉算法实现与实际项目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图像预处理与特征提取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计算机视觉基本算法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目标检测与跟踪算法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图像分割与语义分割算法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实际项目应用案例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计算机视觉定义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视觉是一门研究如何使机器“看”的科学，更进一步的说，是指用摄影机和电脑代替人眼对目标进行识别、跟踪和测量等机器视觉，并进一步做图形处理，使电脑处理成为更适合人眼观察或传送给仪器检测的图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计算机视觉发展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计算机视觉的发展经历了从图像处理、图像分析到图像理解的过程。目前，计算机视觉已经成为人工智能领域最热门的研究方向之一，其在工业自动化、安防、医疗、教育等领域的应用也越来越广泛。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计算机视觉定义与发展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计算机视觉在工业自动化领域的应用主要包括零件识别、质量检测、机器人导航等。通过计算机视觉技术，可以实现自动化生产线上的高效、准确和智能的生产。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安防监控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计算机视觉在安防监控领域的应用主要包括人脸识别、行为分析、智能跟踪等。通过计算机视觉技术，可以实现对监控视频的自动分析和处理，提高安防监控的效率和准确性。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医疗影像诊断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计算机视觉在医疗影像诊断领域的应用主要包括医学影像分析、病灶检测、辅助诊断等。通过计算机视觉技术，可以实现对医学影像的自动分析和处理，提高医生的诊断效率和准确性。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计算机视觉在教育领域的应用主要包括在线教育、智能教室、虚拟实验室等。通过计算机视觉技术，可以实现对教育资源的自动化管理和智能化应用，提高教育教学的效率和质量。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计算机视觉应用领域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结果输出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将检测和识别的结果以可视化或数据的形式输出，供后续处理或分析使用。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目标检测与识别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利用提取的特征信息对图像中的目标进行检测和识别，如人脸检测、车牌识别等。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从处理后的图像中提取出有用的特征信息，如边缘、角点、纹理等。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图像采集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计算机视觉的第一步是图像采集，即使用摄像机或扫描仪等设备获取图像数据。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对采集到的图像进行预处理，包括去噪、增强等操作，以改善图像质量。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计算机视觉技术架构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图像预处理与特征提取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将彩色图像转换为灰度图像，减少计算量，同时保留图像的重要信息。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灰度化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归一化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采用滤波器等方法去除图像中的噪声，提高图像质量。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对图像进行尺寸归一化，使得不同大小的图像能够统一处理。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图像预处理技术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传统特征提取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利用手工设计的特征提取器，如SIFT、HOG等，提取图像中的关键特征。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深度学习特征提取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利用卷积神经网络等深度学习模型，自动学习图像中的特征表达。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291" r="92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从提取的特征中选择最具代表性的特征，去除冗余和不相关特征，降低特征维度。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采用主成分分析（PCA）、线性判别分析（LDA）等降维方法，将高维特征映射到低维空间，减少计算复杂度和过拟合风险。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特征选择与降维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降维方法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计算机视觉基本算法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Canny边缘检测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Canny边缘检测是一种流行的边缘检测算法，通过计算图像灰度的一阶或二阶导数来检测边缘。它包括噪声滤波、计算图像强度的梯度、非极大值抑制和双阈值处理四个步骤。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Sobel边缘检测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Sobel边缘检测是一种基于一阶导数的边缘检测算法，它使用两个3x3的卷积核对图像进行卷积，分别计算水平和垂直方向的梯度，然后根据梯度的幅度和方向来检测边缘。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Laplacian边缘检测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Laplacian边缘检测是一种基于二阶导数的边缘检测算法，它通过计算图像灰度的二阶导数来检测边缘。由于Laplacian算子对噪声敏感，因此通常需要先对图像进行平滑处理。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边缘检测算法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10" r="2951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标准霍夫变换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标准霍夫变换是一种用于直线检测的算法，它将图像空间中的点映射到参数空间中的曲线，通过寻找参数空间中的峰值来检测直线。该算法适用于二值图像中的直线检测。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概率霍夫变换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概率霍夫变换是对标准霍夫变换的改进，它通过在图像空间中随机选择一部分点进行映射，从而降低了计算复杂度。该算法适用于实时性要求较高的场合。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多尺度霍夫变换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多尺度霍夫变换是一种适用于不同尺度直线检测的算法，它通过在不同尺度下对图像进行霍夫变换并融合结果，从而提高了直线检测的准确性和鲁棒性。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霍夫变换与直线检测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轮廓检测与形状分析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轮廓检测是计算机视觉中的一项基本任务，旨在提取图像中物体的边界轮廓。常见的轮廓检测算法包括基于边缘的轮廓检测、基于区域的轮廓检测和基于深度学习的轮廓检测等。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轮廓检测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状分析是对物体形状进行描述和识别的过程，它在计算机视觉中具有广泛的应用。常见的形状分析方法包括基于轮廓的形状描述、基于区域的形状描述和基于骨架的形状描述等。这些方法可以提取形状的特征，如面积、周长、凸度、紧密度等，用于形状的分类和识别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形状分析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https://d.book118.com/748055002035006025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2024-09-01T19:30:57.850</cp:lastPrinted>
  <dcterms:created xsi:type="dcterms:W3CDTF">2024-09-01T11:30:57Z</dcterms:created>
  <dcterms:modified xsi:type="dcterms:W3CDTF">2024-09-01T11:31:00Z</dcterms:modified>
</cp:coreProperties>
</file>