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150B7-63E1-466B-AE51-FD5807807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47EFB-3EA6-4316-9F91-824C97448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8599E-F82E-4A9A-A8BC-E7805A718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3A081-2C3E-4AE3-BABB-0B797A0D6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B0B0FC-EF63-49CA-A522-73CCE9171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350EC2-2921-4022-AB5D-B06FEEB55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20BC50-738D-4C3C-B698-B5908C68C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9CBC0-974F-4C74-9C8A-3A7474DBE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AE5A7-54FA-4CFB-A7C3-CE87E1061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7009E-BD57-437F-85F7-620B23433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A2486-4CB9-4CBB-8E95-0E0797797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56131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 EE企业级应用技术之安全性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 EE安全性概述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认证与授权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加密与解密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安全传输协议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安全漏洞与攻击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企业级应用的安全实践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 EE安全性概述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确保敏感数据不被非法获取、篡改或泄露。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保护数据安全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防止恶意攻击对业务造成中断或影响。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保障业务连续性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保障企业形象和信誉不受损害。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满足相关法律法规和行业标准对安全性的要求。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 EE安全性的特点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基于Java平台的跨平台性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 EE的安全性机制可以在多个平台上实现一致的安全防护。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灵活的配置与部署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通过配置文件和部署描述符，可以灵活地配置安全策略和安全组件。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丰富的安全性API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 EE提供了丰富的安全性API，支持各种安全相关的操作，如身份验证、授权、加密等。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支持多种安全协议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如SSL/TLS、Kerberos、LDAP等，以满足不同应用场景的安全需求。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 Authentication and Authorization Service (JAAS)：提供了一种灵活的身份验证和授权机制，支持多种身份验证协议和数据源。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 EE Security API：为Java EE应用程序提供了一套统一的API，用于实现安全性功能，如角色-based访问控制、单点登录等。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 Security API：提供了一组API，用于实现Java应用程序的安全性功能，如加密、解密、数字签名等。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 EE安全性框架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认证与授权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https://d.book118.com/748056131015006027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2024-09-04T17:30:47.903</cp:lastPrinted>
  <dcterms:created xsi:type="dcterms:W3CDTF">2024-09-04T09:30:47Z</dcterms:created>
  <dcterms:modified xsi:type="dcterms:W3CDTF">2024-09-04T09:30:49Z</dcterms:modified>
</cp:coreProperties>
</file>