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986CF-F973-46EF-A9AC-01A78C927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CBB2C-61AF-41C5-9C0A-2C4CE550A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BF9C2-D6B7-48A6-8638-15B0CDB8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CB501-16AC-45CA-9868-B18FF839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953EA-B28B-4D39-A6E8-68DFD954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B98B8-3302-4318-8E4A-AA5AC44D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F40FD-889B-4157-971D-13B5BA87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F5B7A-27FE-48CD-B118-F980509F1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EADD0-2C73-4EF9-B0BF-C45941D39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B168D-9214-4D5D-8132-DDDAD5181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92339-3A34-4CD5-B591-F9A03F2BF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701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课程资源的开发课件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课程资源的类型与获取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课程资源的整合与利用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课程资源开发是指教育者根据教学需求，利用各种资源，设计、制作和整合课程的过程。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具有系统性、针对性、动态性和开放性，旨在满足学生的学习需求，提高教学质量和效果。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通过课程资源开发，教师可以获取更多的教学资源，丰富教学内容，提高教学质量。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提升学生学习体验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优质的课程资源能够激发学生的学习兴趣，提高学习效果，促进学生的全面发展。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课程资源开发要求教师具备一定的课程设计、资源整合能力，有助于提升教师的专业素养。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课程资源开发的重要性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对课件进行评价，收集学生和教师的反馈意见，对课件进行持续改进和优化。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利用多媒体技术，将整合后的课程资源制作成课件，包括PPT、视频、音频等形式。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将筛选出的资源进行整合，形成完整的课程体系，确保资源的系统性和连贯性。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分析学生的学习需求、教师的教学需求以及课程目标，确定课程资源的范围和重点。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资源筛选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根据需求分析结果，选择合适的资源，如教材、网络资源、实验器材等。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课程资源开发的策略与流程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课程资源的类型与获取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文本资源是课程中常用的资源类型，包括教材、讲义、文章等，用于提供知识点和信息。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文本资源具有可读性强、易于理解、便于传播等优点，是学生学习和教师授课的重要辅助工具。教师可以通过编写讲义、整理知识点、提供阅读材料等方式，引导学生通过文本资源获取知识。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图像资源通过图片、图表等形式呈现，有助于学生直观理解抽象概念和复杂过程。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图像资源能够丰富学生的视觉体验，提高学习兴趣和参与度。教师可以根据课程内容，制作图表、流程图、示意图等图像资源，帮助学生更好地理解知识点。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音频资源包括音频文件、语音讲解等，适用于听力训练、语音模仿和情境模拟等场景。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音频资源能够为学生提供真实语境下的语言输入，有助于提高听力水平和语音语调的准确性。教师可以通过录制语音讲解、提供听力材料等方式，丰富学生的学习体验。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视频资源通过动态影像呈现，能够真实还原场景，增强学生的感知和理解能力。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视频资源具有生动形象、信息量大、易于理解等特点，能够吸引学生的注意力，提高学习兴趣。教师可以根据课程内容，制作教学视频、实况录像等视频资源，帮助学生更好地理解知识点。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网络资源是指通过网络获取的各种在线学习资源，包括在线课程、学习网站、论坛等。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网络资源具有信息量大、更新速度快、互动性强等特点，能够满足学生个性化学习的需求。教师可以通过筛选优质网络资源、引导学生合理利用网络等方式，帮助学生更好地拓展学习视野。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https://d.book118.com/748057013021006024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2024-08-31T01:28:56.845</cp:lastPrinted>
  <dcterms:created xsi:type="dcterms:W3CDTF">2024-08-30T17:28:56Z</dcterms:created>
  <dcterms:modified xsi:type="dcterms:W3CDTF">2024-08-30T17:28:59Z</dcterms:modified>
</cp:coreProperties>
</file>