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C70A6-84B0-4E96-BD94-73E4E878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4F3B6-2685-4C19-8999-6018F644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5A8C8-6260-4005-832A-E7EA7B29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F4604-15FA-4588-B608-CC3636CB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DFE36-BD1E-4254-922C-E17815758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AD22A-8C26-44A4-AC58-648BE9B19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C9B3B-7D75-4197-882E-4CE95D9B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6F612-5C41-4A44-AE0C-62439AED3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DC4FC-5A6C-4F6E-B68F-476C6959D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E0700-7B72-4C99-9B02-4E3A07072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4619B-CE7C-4B18-A9CA-1541483F9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7060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设备管理制度在新技术引入过程中的应用探讨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新技术引入过程中的挑战与机遇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设备管理制度在新技术引入中的应用策略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设备管理制度在新技术引入中的实践案例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设备管理制度在新技术引入中的效果评估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新技术引入对设备管理的影响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随着科技的不断发展，新技术在设备管理领域的应用日益广泛，对设备管理制度提出了更高的要求。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设备管理制度是企业保障生产设备安全、稳定、高效运行的重要手段，对于提高企业的生产效率和经济效益具有重要意义。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本文旨在探讨设备管理制度在新技术引入过程中的应用，分析现有设备管理制度存在的问题，提出相应的改进措施，以更好地适应新技术的发展需求。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如何在新技术引入过程中完善设备管理制度，提高设备管理水平，确保生产设备的安全、稳定、高效运行。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设备管理制度是企业为规范设备管理行为，提高设备使用效率，保障生产安全而制定的一系列规章制度。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设备管理制度能够明确设备管理职责，规范设备使用、维护、更新等行为，确保设备的正常运行，提高生产效率，降低生产成本。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制定设备采购计划，明确采购标准和验收流程，确保采购的设备符合生产需求和质量要求。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设备使用与维护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设备更新与报废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建立设备使用登记制度，规范设备操作和维护流程，确保设备的正常运行和延长使用寿命。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制定设备更新计划，及时淘汰落后设备，引进新技术、新设备，提高企业竞争力。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加强设备安全防护措施，定期开展设备安全检查，确保设备安全运行。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92" r="18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企业应建立完善的设备管理机构，明确各级设备管理职责，制定详细的设备管理流程，确保设备管理制度的贯彻执行。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企业应对设备管理制度的执行情况进行定期检查和评估，发现问题及时整改，确保设备管理制度的有效实施。同时，政府相关部门也应加强对企业设备管理制度的监管和指导，推动企业设备管理水平的提高。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新技术引入过程中的挑战与机遇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政府对新技术创新给予政策支持，同时市场需求也在不断推动着新技术的引入与发展。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随着工业4.0、物联网、大数据等技术的快速发展，企业正面临数字化、智能化转型的压力与机遇。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新技术的发展促进了不同领域的跨界融合，为企业创新提供了更多可能性。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新技术引入的背景与趋势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在众多的新技术中，如何选择适合企业自身发展的技术，并对其进行准确评估，是一项具有挑战性的任务。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技术实施与集成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新技术的实施需要与现有设备和系统进行集成，可能涉及到复杂的技术问题和资源投入。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新技术的引入往往要求员工具备相应的技能和素质，因此人员培训和素质提升也是一项重要挑战。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新技术引入过程中的挑战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增强市场竞争力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新技术可以帮助企业开发新产品、提供新服务，从而增强市场竞争力，获取更多市场份额。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推动产业升级与转型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新技术的引入有助于推动企业乃至整个产业的升级与转型，实现可持续发展。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提升生产效率与降低成本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通过引入新技术，企业可以优化生产流程，提高生产效率，降低运营成本。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7" r="195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新技术引入的机遇与前景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设备管理制度在新技术引入中的应用策略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https://d.book118.com/748057060056006034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2024-09-12T20:22:19.916</cp:lastPrinted>
  <dcterms:created xsi:type="dcterms:W3CDTF">2024-09-12T12:22:19Z</dcterms:created>
  <dcterms:modified xsi:type="dcterms:W3CDTF">2024-09-12T12:22:21Z</dcterms:modified>
</cp:coreProperties>
</file>