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74F20-3352-44F3-9FB8-A3E48C460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1BC24-5162-45FC-915F-E52E04A5F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BF45E-6D02-4F4A-86C1-79826F7F7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ED6E2-22A9-4504-A110-0CE2C6D16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1B79FA-8266-49F0-A929-83EB30533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17FCDA-47C2-4E5B-81DE-DF445CC2B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8E3F0E-2924-4DDA-ACD3-710C0EEEF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F1325-4AFF-4F45-BD7F-C93F2CF75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9CFE9-2AA2-4364-A851-7E69C1BFE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3F8C1-EC3A-4894-8976-BC6C397DA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22E24-7212-4442-95FD-9508EA054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5706202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如何通过创新创业实现财务自由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创新创业的策略和方法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创新创业的实践和案例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创新创业的未来展望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如何将创新创业应用于个人财务规划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创新能够创造就业机会，推动经济发展。创新型企业的发展能够带动相关产业的发展，创造更多的就业机会，促进经济的增长。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创新是推动社会发展的重要动力，它能够带来技术、经济和社会的变革。通过创新，人们能够开发出更高效、更便捷、更先进的产品和服务，从而推动社会进步。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创新能够解决社会问题，满足人们的需求。例如，随着人口老龄化的加剧，医疗和养老服务的需求不断增加，通过创新可以提供更加便捷、高效、人性化的服务。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5406" b="5406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1000" r="1000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4535" b="14535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创新是推动社会进步的重要力量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58" r="19458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创业能够实现个人的价值和梦想。通过创业，人们可以发挥自己的才能和创造力，实现自己的梦想和目标。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创业能够提供更好的产品和服务。创业者通常对自己的产品和服务有更高的追求，通过创业可以提供更好的产品和服务给消费者。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创业能够带来财富和成功。成功的创业能够带来丰厚的财富和成功的人生，让创业者实现财务自由和人生价值。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创业是实现个人价值的重要途径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财务自由是实现其他梦想的基础。有了足够的财务自由，人们可以更加自由地选择自己想要的生活和工作方式，实现自己的梦想和目标。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财务自由能够提高生活品质和幸福感。有了财务自由，人们可以享受更好的生活品质和幸福感，不必为生计而担忧和焦虑。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54" b="1025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2086" b="2208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财务自由能够带来更多的机会和选择。有了财务自由，人们可以拥有更多的机会和选择，去尝试更多的可能性，开拓自己的视野和人生经验。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613" b="961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财务自由是人生追求的重要目标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创新创业的策略和方法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挑战传统观念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不拘泥于常规思维，勇于尝试新方法和解决方案。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跨领域整合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将不同领域的资源、技术、市场进行有机整合，创造新的商业模式和价值。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保持好奇心和求知欲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不断学习新知识，关注行业动态，发掘潜在需求。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创新思维的培养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深入了解目标市场，分析消费者需求、行业趋势和竞争对手。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寻找市场上的痛点和不满，提供有针对性的解决方案。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抓住痛点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通过实践不断调整和优化创业计划，提高成功率。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试错与迭代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创业机会的识别和把握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根据业务需求和市场状况，制定合理的财务预算和计划。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制定预算和计划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有效管理各项开支，避免不必要的浪费。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根据发展阶段和项目需求，选择合适的融资渠道和方式。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财务规划和管理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创新创业的实践和案例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https://d.book118.com/748057062024006044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2024-09-24T01:52:30.039</cp:lastPrinted>
  <dcterms:created xsi:type="dcterms:W3CDTF">2024-09-23T17:52:30Z</dcterms:created>
  <dcterms:modified xsi:type="dcterms:W3CDTF">2024-09-23T17:52:32Z</dcterms:modified>
</cp:coreProperties>
</file>