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FAB5B-0479-4342-8249-9931934B2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F3E30-3D85-4F28-99C4-9CD5FA5C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F4855-0E32-4DCB-8138-3B2D9ED59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D1DDD-E455-4619-A01E-0951B68B4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209B2D-A385-47CA-8A12-E5FBD0452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04614-4B0F-4C49-AE54-4B4533F21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C293E-19A4-4E9F-AC08-1E7478DCD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4A018-DEB3-4DF1-9077-C78F7C1AB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BA97B-5969-44A0-8AE7-7F7CC899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E24FA-6FE5-4CA2-B5D2-7B6F1EDDC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3B59F-0E7F-4892-8A9F-4586B8A53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6105006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电气自动化专业职业生涯规划职业追求与个人人生价值的统一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职业追求与个人人生价值的统一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电气自动化专业职业生涯规划的实施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电气自动化专业职业生涯发展的挑战与机遇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电气自动化专业是一门研究电力系统、电子技术、控制理论及信息处理技术的学科，旨在培养具备电气工程、自动化技术和计算机应用能力的高级工程技术人才。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电气自动化专业具有宽口径、厚基础、重实践的特色，注重培养学生的创新精神和实践能力，强调对电气工程领域的技术研究、开发、设计、运行和管理能力的培养。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850" b="38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随着人工智能、大数据等技术的发展，电气自动化专业将更加注重智能化技术的应用，如智能电网、智能电器等。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随着环保意识的提高，电气自动化专业将更加注重清洁能源的开发和利用，如风能、太阳能等。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数字化技术将为电气自动化专业带来新的发展机遇，如数字化变电站、智能巡检等。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电气自动化专业在电力系统领域的应用广泛，如电网调度、变电站自动化等。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电气自动化专业在工业自动化领域的应用也十分重要，如生产线控制、工业机器人等。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随着智能交通的发展，电气自动化专业在交通控制、智能车辆等领域也有着广泛的应用。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https://d.book118.com/748061050064006023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2024-08-30T01:56:18.733</cp:lastPrinted>
  <dcterms:created xsi:type="dcterms:W3CDTF">2024-08-29T17:56:18Z</dcterms:created>
  <dcterms:modified xsi:type="dcterms:W3CDTF">2024-08-29T17:56:20Z</dcterms:modified>
</cp:coreProperties>
</file>