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19E0-3C55-4FAF-BCF5-D583420E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B4C6A-B105-4755-ACC8-8B1A8A17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15017-91AE-4073-931B-80F98D47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E156A-410B-42AD-A514-892C698E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084C2-2099-42A9-80D5-87B3B972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C8EE5-84BE-4430-9E9F-B3795EC95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37159-D1EF-4769-BD81-567BCC15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9F319-B829-4DF1-BAA6-947F3E96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EC05C-C132-4A0A-B7D4-FF9D1B5C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34330-62E9-4607-9778-AA326D4F3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C9FE8-5ABB-4029-B612-6936AE82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2141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健康教育的内容课件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  <a:p>
            <a:r>
              <a:t>营养与健康关系</a:t>
            </a:r>
          </a:p>
          <a:p>
            <a:r>
              <a:t>运动锻炼在促进健康中作用</a:t>
            </a:r>
          </a:p>
          <a:p>
            <a:r>
              <a:t>心理健康维护与调节方法</a:t>
            </a:r>
          </a:p>
          <a:p>
            <a:r>
              <a:t>疾病预防与控制措施</a:t>
            </a:r>
          </a:p>
          <a:p>
            <a:r>
              <a:t>青春期生理变化与保健指导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66" b="3476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健康是一种身体、心理和社会适应能力的完好状态，而不仅仅是没有疾病或虚弱。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健康包括身体健康、心理健康、社会适应能力和道德健康四个方面。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健康是一个动态的过程，需要不断地维护和促进。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遗传因素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基因和遗传信息对个体健康有一定影响。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饮食、运动、睡眠等生活习惯对个体健康至关重要。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自然环境和社会环境对个体健康产生直接或间接影响。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医疗卫生服务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预防、治疗、康复等医疗卫生服务对维护和促进健康具有重要作用。</a:t>
            </a:r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提高生命质量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促进社会和谐</a:t>
            </a:r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健康人群更有能力参与社会活动，促进社会和谐与进步。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降低医疗负担</a:t>
            </a:r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保持健康可以减少疾病的发生，降低医疗负担和社会成本。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保持健康可以使人更好地享受生活，提高生命质量。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实现可持续发展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健康是人力资源的基础，对于实现个人和社会的可持续发展具有重要意义。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保持健康意义与价值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营养与健康关系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均衡摄入五大类食物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包括谷薯类、蔬菜水果类、畜禽鱼蛋奶类、大豆坚果类和油脂类，确保各种营养素的充足摄入。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适量增加优质蛋白质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如鱼、禽、蛋、瘦肉等动物性食物，同时增加大豆及其制品的摄入。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控制脂肪和糖的摄入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减少烹调用油量，选择低脂食品，控制添加糖的摄入量。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油脂类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提供必需脂肪酸和维生素E，但摄入过多会增加肥胖和心血管疾病的风险。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大豆坚果类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富含蛋白质、脂肪和膳食纤维，同时含有多种维生素和矿物质。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畜禽鱼蛋奶类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提供优质蛋白质、脂肪、维生素和矿物质，对维持生理功能有重要作用。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谷薯类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提供丰富的碳水化合物、膳食纤维和B族维生素，是能量的主要来源。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蔬菜水果类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富含维生素、矿物质和膳食纤维，有助于维持肠道功能和免疫力。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各类食物营养价值分析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三餐规律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定时定量进餐，避免暴饮暴食，有助于维持血糖稳定和预防肥胖。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多样化饮食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摄入不同种类的食物，确保各种营养素的均衡摄入。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清淡少盐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控制食盐摄入量，有助于预防高血压和心血管疾病。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足量饮水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每天保持足够的饮水量，有助于维持体内水平衡和代谢废物的排出。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饮食习惯对健康影响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运动锻炼在促进健康中作用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有氧运动</a:t>
            </a:r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如跑步、游泳、骑自行车等，有助于提高心肺功能和代谢水平。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力量训练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如举重、俯卧撑、仰卧起坐等，有助于增强肌肉力量和耐力。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柔韧性训练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如瑜伽、普拉提等，有助于提高身体柔韧性和平衡能力。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选择依据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根据个人年龄、身体状况、运动经验和兴趣爱好等因素，选择适合自己的运动类型。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24" b="1892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运动频率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每周进行3-5次运动锻炼，每次持续30-60分钟。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运动强度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根据个人身体状况和运动经验，选择适合自己的运动强度，一般应达到中等强度以上。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时间安排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运动时间应避开饭前饭后1小时内，以免影响消化吸收；同时应避免在睡前2小时内进行剧烈运动，以免影响睡眠。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运动频率、强度和时间安排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https://d.book118.com/748062141013006033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2024-09-10T20:55:12.748</cp:lastPrinted>
  <dcterms:created xsi:type="dcterms:W3CDTF">2024-09-10T12:55:12Z</dcterms:created>
  <dcterms:modified xsi:type="dcterms:W3CDTF">2024-09-10T12:55:14Z</dcterms:modified>
</cp:coreProperties>
</file>