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E69A7-0AF5-4587-A51E-CF3FA6EE4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89F51-A4BA-4B0F-A781-7751BD0BD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DF6A4-F4D1-4D85-A194-F663B0E62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8024C-BCAA-4210-934E-BB9E57E96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9828E9-906B-4284-B895-CA34B9E29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B4C6DC-DE10-403B-9BF8-13EDF16B0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D77F18-DA9B-46BC-A297-D4E24861C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B1BF0-9BB3-422B-9F2D-2DF676FA3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BF78D-4643-4C54-9D89-B380F88C9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9C2DC-0FF2-4138-833B-35A654D62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52EC8-C478-4D94-9616-DD9358511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63115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慢性咽炎的预防与保养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慢性咽炎的概述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慢性咽炎的预防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慢性咽炎的保养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慢性咽炎的治疗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慢性咽炎的日常护理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慢性咽炎的概述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慢性咽炎是一种常见的喉部炎症，通常持续时间较长，且容易反复发作。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喉咙干燥、痒痛、异物感、咳嗽、声音嘶哑等。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慢性咽炎的病因较为复杂，可能与长期吸烟、饮酒、空气污染、鼻窦炎、扁桃体炎等有关。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慢性咽炎的病理变化主要包括喉部黏膜充血、水肿、淋巴滤泡增生等。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喉部黏膜充血、水肿，伴有淋巴滤泡增生，但无其他器质性病变。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慢性单纯性咽炎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慢性肥厚性咽炎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慢性干燥性咽炎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67" b="1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喉部黏膜充血、水肿，淋巴滤泡增生明显，喉部黏膜肥厚。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喉部黏膜干燥、充血、水肿，伴有喉咙痒痛等症状。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慢性咽炎的分类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慢性咽炎的预防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定期洁牙，去除牙菌斑和牙结石，预防牙周炎等口腔疾病。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每天早晚刷牙，饭后漱口，保持口腔清洁。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避免刺激性食物和饮料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减少食用辛辣、酸甜、油炸等刺激性食物。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避免过度饮酒、咖啡、浓茶等刺激性饮料。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戒烟有助于减少烟雾对咽部黏膜的刺激，预防慢性咽炎。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限制饮酒量，避免酒精对咽部造成损害。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预防感冒和其他呼吸道疾病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注意保暖，避免感冒和呼吸道感染。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保持室内空气流通，避免长时间处于空气污染的环境中。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慢性咽炎的保养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https://d.book118.com/748063115054006026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2024-09-03T14:41:14.825</cp:lastPrinted>
  <dcterms:created xsi:type="dcterms:W3CDTF">2024-09-03T06:41:14Z</dcterms:created>
  <dcterms:modified xsi:type="dcterms:W3CDTF">2024-09-03T06:41:17Z</dcterms:modified>
</cp:coreProperties>
</file>