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E5AF5-2F62-47E4-BFAA-98EAB3B50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3E0FD-6CB8-4A8F-8E76-522D69E44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03285-22ED-42B5-8596-F3961E55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3F309-3747-476C-86F7-0E924CAD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CF1DB-489F-4660-A4D2-82132B06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0D8A5-7B13-454E-BBD6-D6903F173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B5ADE-E7E0-4A5D-877C-FE947099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68475-7DB0-41E9-9218-8212061F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549D8-ECA8-495C-A9A6-DA673054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89A80-B550-4622-8621-F817EDF9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3290-EC56-47FE-9AC5-BE3F0845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4127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医疗仪器的原理与人工智能技术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医疗仪器原理剖析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人工智能技术在医疗领域应用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典型案例分析：智能医疗仪器设计与实现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挑战与机遇：AI赋能医疗行业创新发展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医疗仪器是指用于预防、诊断、治疗、缓解人类疾病、损伤或残疾的设备、器具、器材、材料或其他物品。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根据其使用目的和作用，医疗仪器可分为诊断仪器、治疗仪器、辅助仪器等。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医疗仪器的发展经历了从简单到复杂、从单一到多样、从机械化到智能化的过程。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目前，医疗仪器已经成为医疗领域不可或缺的重要工具，涵盖了影像诊断、体外诊断、心血管治疗、激光治疗、微创手术等多个领域。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06" r="302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16" r="2641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未来医疗仪器将更加注重人性化设计、便携性和可穿戴性，同时结合大数据和人工智能技术，实现更加精准的诊断和治疗。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随着医疗技术的不断发展，医疗仪器的复杂性和精密性不断提高，对研发、生产和使用者的要求也越来越高。同时，医疗仪器的安全性和有效性也是未来需要重点关注的问题。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医疗仪器原理剖析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利用光学透镜组合，将微小物体放大成像，供人眼或摄影设备观察。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通过收集远处光线并放大，使远处物体清晰可见。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望远镜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利用光纤传输光线，实现对人体内部的无损观察。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光纤内窥镜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光学仪器原理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通过电极检测心脏电活动，将生物电信号转换为可视图形，用于心脏疾病的诊断。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电子血压计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记录大脑电活动的仪器，用于研究大脑功能及诊断神经系统疾病。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利用压力传感器检测动脉血管壁的压力变化，从而测量血压。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电子仪器原理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利用超声波在人体组织中的反射和散射现象，生成人体内部结构的二维图像。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在B超基础上，通过检测血流中的多普勒效应，实现血流成像。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利用超声波检测心脏结构和功能，评估心脏健康状况。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超声波仪器原理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其他类型仪器原理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X光机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利用X射线的穿透性，对人体内部结构进行成像，用于诊断骨折、肺炎等疾病。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CT扫描仪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通过X射线旋转扫描人体，并利用计算机重建三维图像，用于诊断肿瘤、脑出血等疾病。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MRI扫描仪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利用强磁场和射频脉冲，使人体内的氢原子发生共振并产生信号，通过计算机处理生成高分辨率图像，用于诊断多种疾病。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人工智能技术在医疗领域应用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通过图像识别技术，将医学影像转化为数字化信息，辅助医生进行病灶检测和诊断。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244" r="2524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利用图像处理技术，对医学影像进行增强、去噪、分割等操作，提高影像质量和诊断准确性。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医学图像处理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通过图像传输和处理技术，实现远程医疗诊断和治疗，缓解医疗资源分布不均的问题。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图像识别与处理技术应用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https://d.book118.com/748064127100006037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2024-09-17T13:14:56.557</cp:lastPrinted>
  <dcterms:created xsi:type="dcterms:W3CDTF">2024-09-17T05:14:56Z</dcterms:created>
  <dcterms:modified xsi:type="dcterms:W3CDTF">2024-09-17T05:14:58Z</dcterms:modified>
</cp:coreProperties>
</file>