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D3B24-5BC6-4298-814A-85B24C511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1A343-7FF1-407B-8D4B-6AE2928E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1F55D-2760-4DFF-85C1-E29971CE2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B7097-2CC9-41BF-9831-F9E46AF02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0603E-CDC7-4253-947D-670B71CA5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BC2231-5A9F-46DF-8A8B-F176AE1AF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6775B-1A71-4B57-81CB-604693E7D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0D465-DBF5-4991-BC62-7D04D71D4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3F087-713D-40F8-B6DB-9C1F0B10D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006BF-C114-4511-80EB-2DA65709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97379-F7E5-4A3A-B7C5-284FE8DE0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65045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小区保安物业安全性能高门禁系统详解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小区保安门禁系统设计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门禁系统硬件设备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门禁系统软件功能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门禁系统安全性能优化方案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小区保安门禁系统应用案例分析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门禁系统概述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门禁系统的定义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门禁系统是一种现代化的安全管理系统，通过在建筑物出入口设置门禁设备，实现对进出人员的授权进出控制、实时监控和数据统计等功能。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门禁系统通常与安防系统、楼宇自动化系统等其他系统集成，实现更高效的安全管理。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95" r="316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门禁系统的分类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根据控制方式的不同，门禁系统可以分为刷卡门禁系统、密码门禁系统、生物识别门禁系统等。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根据应用场景的不同，门禁系统可以分为社区门禁系统、办公楼门禁系统、酒店门禁系统等。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门禁控制器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读卡器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门禁设备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系统软件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门禁系统的组成部分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515" r="205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02" b="167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门禁系统的核心组成部分，负责处理进出人员的授权、监控和数据统计等功能。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用于读取卡片信息，实现刷卡进出功能。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包括电控锁、电磁锁、指纹识别器等，用于控制门的开关和进出人员的身份识别。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用于集中管理门禁控制器和设备，实现授权管理、监控和数据统计等功能。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小区保安门禁系统设计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门禁系统应具备高度的安全性能，能够有效地防止非法入侵和人员随意进出。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33" r="1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系统应当方便用户操作，例如刷卡、密码、生物识别等。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对于进出记录，系统应能够进行详细记录并可追溯。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小区保安门禁系统需求分析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门禁系统应具有实用性和耐久性，满足小区保安人员的日常工作需求。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系统应具备高可靠性和稳定性，避免因故障导致的不便和安全隐患。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在满足性能要求的同时，应考虑系统的成本效益。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小区保安门禁系统设计原则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对小区的保安需求进行详细调研，了解需要控制的出入口和需要实现的功能。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根据需求调研结果，制定系统规划和设计方案。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系统硬件选型与配置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选择合适的硬件设备，如读卡器、门禁控制器、摄像头等，并进行配置。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系统软件设计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设计门禁系统的软件架构和功能模块，实现门禁控制、权限管理、报警提示等功能。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系统集成与调试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将硬件和软件集成在一起，进行系统调试和测试，确保系统的稳定性和性能。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用户培训与使用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对小区保安人员进行系统操作培训，确保他们能够正确使用和维护门禁系统。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小区保安门禁系统设计流程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https://d.book118.com/748065045105006023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2024-08-30T09:13:27.653</cp:lastPrinted>
  <dcterms:created xsi:type="dcterms:W3CDTF">2024-08-30T01:13:27Z</dcterms:created>
  <dcterms:modified xsi:type="dcterms:W3CDTF">2024-08-30T01:13:29Z</dcterms:modified>
</cp:coreProperties>
</file>