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A2B71D-FDA5-4113-82A2-722CFE181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EF803-6637-49ED-B013-CE1AEAED7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FDC59-9529-42AA-9FBC-90DFD2AF7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DCBE6F-3CCC-4E1A-AF21-FBE4848DC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F0F7A4-1C0F-45C1-B0FD-0854216E5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A57E9C-E47A-4B45-A4CE-40FAAC906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F3DAE9-A5AF-4423-87A0-AB5668AE5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CDF004-C46A-43E4-B9C1-F29CE440A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B6308F-2BFA-497F-9C89-EC3DCEEEB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3FC4E9-DA94-413B-97F2-057C25728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8C37CE-5863-46AE-989A-216359D5D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066030017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期货公司工作总结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公司业务运营情况分析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客户服务质量评价及改进措施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风险管理能力评估与提升策略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合规经营情况回顾与监管政策解读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技术系统建设成果及未来发展规划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内部团队建设与企业文化传承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指买卖双方通过签订标准化合约，在未来某一特定时间和地点交割某种资产的场所。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期货市场定义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期货市场特点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042" r="7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期货市场重要性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高杠杆、高风险、高流动性，为投资者提供套期保值和投机交易机会。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价格发现、风险管理、资产配置和提高市场效率等方面具有重要作用。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期货市场概述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中介服务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咨询服务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资产管理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期货公司角色与功能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4909" r="1490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为投资者提供期货交易通道，执行买卖指令，传递市场信息。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协助投资者进行风险评估、监控和预警，提供风险管理工具和策略。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为投资者提供期货市场研究、投资策略和交易技巧等方面的专业咨询。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受托管理投资者资产，提供期货投资组合管理、绩效评估等服务。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633" r="176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回顾过去工作，梳理成功经验和存在问题，明确改进方向。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总结经验教训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分析工作中存在的问题和不足，提出改进措施，提高工作效率。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优化工作流程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通过总结，加深对期货市场的理解和认识，提高业务能力和服务水平。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提升业务水平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结合市场趋势和公司战略，制定未来工作计划和目标。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规划未来发展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公司业务运营情况分析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成交额统计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统计各期货品种的成交额，反映市场规模和资金流动情况。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成交量与成交额增长率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计算各期货品种的成交量和成交额的增长率，评估市场发展趋势。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成交量统计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分析各期货品种的成交量，包括农产品、金属、能源等，反映市场活跃度。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成交量与成交额统计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分析公司手续费收入情况，包括交易所手续费、期货公司佣金等。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手续费收入统计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统计公司客户数量的变化情况，包括新增客户、流失客户等。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客户数量变化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通过问卷调查、客户反馈等方式了解客户对公司服务的满意度，以便改进服务质量。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手续费收入及客户数量变化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计算公司在期货市场的份额占比，评估公司在行业中的地位。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市场份额占比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分析主要竞争对手的业务规模、市场份额、客户数量等情况，以便制定更有针对性的竞争策略。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竞争对手情况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积极寻求与其他金融机构、行业协会等的合作机会，共同推动期货市场的发展。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合作与共赢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市场份额占比及竞争对手情况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客户服务质量评价及改进措施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满意度指标分析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从交易速度、手续费、客户服务等多个方面评估客户满意度，并给出具体数据支持。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调查结果概览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通过问卷调查、电话回访等方式，收集并整理客户对期货公司服务的评价。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客户建议与反馈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总结客户在调查过程中提出的宝贵意见和建议，以便进一步完善服务。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客户满意度调查结果展示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分析客户在期货交易过程中遇到的问题，如交易延迟、系统故障等，找出问题根源。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服务流程问题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292" r="102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针对客户在咨询、投诉等环节反映的问题，深入剖析客户服务存在的短板。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探讨期货市场日益激烈的竞争环境下，公司在服务方面面临的挑战。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市场竞争压力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服务中存在的问题及原因分析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加大技术投入，提高交易速度和系统稳定性，降低交易过程中的风险。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优化交易系统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加强客户服务团队建设，提高服务响应速度和专业水平。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完善客户服务体系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持续关注市场动态和客户需求变化，以便及时调整服务策略，满足客户需求。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深化市场研究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定期举办期货知识讲座、投资技巧分享等活动，帮助客户提升投资能力。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开展客户培训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提升客户服务质量具体举措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风险管理能力评估与提升策略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https://d.book118.com/748066030017006041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2024-09-19T18:24:45.222</cp:lastPrinted>
  <dcterms:created xsi:type="dcterms:W3CDTF">2024-09-19T10:24:45Z</dcterms:created>
  <dcterms:modified xsi:type="dcterms:W3CDTF">2024-09-19T10:24:47Z</dcterms:modified>
</cp:coreProperties>
</file>