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2398B-4FC6-4363-BB97-AA8BA36E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A7BC-F49B-46C8-987E-9AAAD1391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E3AAA-509B-41E0-BBA4-D9395A211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71CD9-C588-4A53-B7C6-75041A037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153FD-04EA-4F00-A68E-6F0AD032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F1948-56FE-452C-9CD2-C0ED69619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1A7A5-D7AE-415B-845D-C7705624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6B830-08B5-46DD-AE23-F5915FE3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62530-EFDD-4D24-865E-776762B6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BE656-9949-471C-AA4A-2CF9B835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7FF4F-611B-4CBC-A1FA-897C6DEB0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66075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门店盈利分析报告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门店经营概况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客流量与销售额分析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成本费用控制分析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门店经营优劣势分析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未来发展趋势预测与战略规划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本报告旨在分析门店的盈利状况，识别潜在的盈利机会和风险，为管理层提供决策支持，以优化门店运营和提高盈利能力。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随着市场竞争的加剧和消费者需求的变化，门店盈利面临着越来越大的挑战。因此，对门店盈利进行深入分析，发现问题并提出改进措施，对于提高门店竞争力和实现可持续发展具有重要意义。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本报告涵盖公司旗下所有门店的盈利情况。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本报告分析的时间范围为过去一年内的门店运营数据。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本报告将重点分析门店的销售额、成本、利润等关键财务指标，以及客流量、客户满意度等非财务指标，综合评估门店的盈利能力和运营状况。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门店经营概况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门店地址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门店面积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门店基本情况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XX品牌专卖店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位于市中心商业区，交通便利，人流量大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200平方米，设有展示区、休闲区和收银区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15人，包括店长、销售员、收银员等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主要销售XX品牌的产品，包括服装、鞋帽、配饰等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经营特色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注重时尚潮流和个性化定制，提供专业的搭配建议和售后服务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以年轻人和时尚爱好者为主要目标客户群，注重品质和体验感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经营范围和特色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自20XX年开业至今已有X年历史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近年来销售额稳步增长，客户满意度不断提高，市场份额逐渐扩大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通过线上线下多渠道宣传和推广，品牌影响力逐渐提升，在同类市场中具有一定的知名度和美誉度。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经营历史和业绩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盈利总额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根据最近三年的财务数据，该门店的盈利总额呈现出稳步增长的态势。从XXXX年的XX万元增长到XXXX年的XX万元，再到XXXX年的XX万元，年均增长率达XX%左右。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通过对比分析，该门店的盈利增长率高于行业平均水平，显示出较强的盈利能力和成长潜力。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盈利总额及增长率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毛利率分析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毛利率定义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毛利率是指毛利润占销售收入的百分比，反映了企业从每一元的销售中赚取的毛利润。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毛利率变化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从历年的财务数据来看，该门店的毛利率基本保持在XX%-XX%之间，波动较小，表明门店的商品定价和成本控制相对合理。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与行业对比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与行业平均水平相比，该门店的毛利率略高于行业均值，显示出一定的竞争优势。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净利率是指净利润占销售收入的百分比，反映了企业最终的盈利能力。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根据财务数据显示，该门店的净利率在过去三年内呈现出逐年提升的趋势，从XXXX年的X%提升到XXXX年的X%，再到XXXX年的X%。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净利率变化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与行业平均水平相比，该门店的净利率高于行业均值，表明门店在运营管理和费用控制方面表现优异。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与行业对比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净利率分析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客流量与销售额分析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通过门店的监控摄像头或计数器统计每日、每周、每月的客流量，并进行详细记录。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根据历史数据，分析客流量的变化趋势，包括季节性波动、周期性变化等，以预测未来一段时间的客流量情况。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进一步分析客流量的构成，如新客户与老客户的比例、不同年龄段客户的比例等，以了解客户群体的特点。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客流量构成分析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客流量统计及趋势分析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https://d.book118.com/748066075117006044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2024-09-25T01:27:04.917</cp:lastPrinted>
  <dcterms:created xsi:type="dcterms:W3CDTF">2024-09-24T17:27:04Z</dcterms:created>
  <dcterms:modified xsi:type="dcterms:W3CDTF">2024-09-24T17:27:07Z</dcterms:modified>
</cp:coreProperties>
</file>