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10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4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image" Target="../media/image1.png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FA4E5-1F7F-4D39-BCE6-535E38928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CDD21-DDE6-4A5D-B387-F0616D70D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A3894-6A71-4A58-ABA2-85E28431A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2923F-53B9-4DAD-B9FD-C6D603DEE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17D27B-3BE3-4167-A0A6-B5EF3D8AA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875F36-EDB5-4EA6-9F68-DC215F7AC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97FB31-F2CB-42DE-B18F-AE684CA7D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3947D-3A58-474B-962B-882AEE230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71531-4013-46B0-AACC-3AB59FE2C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D0399-52EE-4B71-9D8E-723DC9CDF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56117-E961-46A7-8901-23346E6DB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10"/>
          <p:cNvSpPr/>
          <p:nvPr>
            <p:custDataLst>
              <p:tags r:id="rId1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68" name="椭圆 18"/>
          <p:cNvSpPr/>
          <p:nvPr>
            <p:custDataLst>
              <p:tags r:id="rId2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53" name="图片 23" descr="花瓶里插着绿色的植物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pic>
        <p:nvPicPr>
          <p:cNvPr id="2097155" name="图形 2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670" name="矩形: 圆角 4"/>
          <p:cNvSpPr/>
          <p:nvPr>
            <p:custDataLst>
              <p:tags r:id="rId7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2" name="矩形: 圆角 5"/>
          <p:cNvSpPr/>
          <p:nvPr>
            <p:custDataLst>
              <p:tags r:id="rId8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1247775" y="4543425"/>
            <a:ext cx="1495425" cy="48514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155700" y="3700780"/>
            <a:ext cx="5519420" cy="4146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>
                    <a:lumMod val="5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 descr="7b0a20202020227461726765744d6f64756c65223a202270726f636573734f6e6c696e65466f6e7473220a7d0a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155700" y="1637665"/>
            <a:ext cx="5520055" cy="201676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7" descr="绿色的叶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60741"/>
          <a:stretch>
            <a:fillRect/>
          </a:stretch>
        </p:blipFill>
        <p:spPr>
          <a:xfrm>
            <a:off x="10172700" y="0"/>
            <a:ext cx="20193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56335" y="648000"/>
            <a:ext cx="5486400" cy="9131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8"/>
          <p:cNvSpPr/>
          <p:nvPr>
            <p:custDataLst>
              <p:tags r:id="rId1"/>
            </p:custDataLst>
          </p:nvPr>
        </p:nvSpPr>
        <p:spPr>
          <a:xfrm>
            <a:off x="7042150" y="2153920"/>
            <a:ext cx="5149850" cy="47040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511" h="6859">
                <a:moveTo>
                  <a:pt x="3593" y="0"/>
                </a:moveTo>
                <a:lnTo>
                  <a:pt x="5137" y="0"/>
                </a:lnTo>
                <a:lnTo>
                  <a:pt x="5138" y="0"/>
                </a:lnTo>
                <a:cubicBezTo>
                  <a:pt x="6051" y="163"/>
                  <a:pt x="6866" y="611"/>
                  <a:pt x="7488" y="1248"/>
                </a:cubicBezTo>
                <a:lnTo>
                  <a:pt x="7511" y="1271"/>
                </a:lnTo>
                <a:lnTo>
                  <a:pt x="7511" y="6861"/>
                </a:lnTo>
                <a:lnTo>
                  <a:pt x="832" y="6861"/>
                </a:lnTo>
                <a:lnTo>
                  <a:pt x="805" y="6824"/>
                </a:lnTo>
                <a:cubicBezTo>
                  <a:pt x="298" y="6111"/>
                  <a:pt x="0" y="5239"/>
                  <a:pt x="0" y="4297"/>
                </a:cubicBezTo>
                <a:cubicBezTo>
                  <a:pt x="0" y="2150"/>
                  <a:pt x="1550" y="365"/>
                  <a:pt x="3592" y="0"/>
                </a:cubicBezTo>
                <a:lnTo>
                  <a:pt x="3593" y="0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pitchFamily="2" charset="-122"/>
            </a:endParaRPr>
          </a:p>
        </p:txBody>
      </p:sp>
      <p:sp>
        <p:nvSpPr>
          <p:cNvPr id="1048706" name="圆角矩形 32"/>
          <p:cNvSpPr/>
          <p:nvPr>
            <p:custDataLst>
              <p:tags r:id="rId2"/>
            </p:custDataLst>
          </p:nvPr>
        </p:nvSpPr>
        <p:spPr>
          <a:xfrm>
            <a:off x="1245870" y="4949825"/>
            <a:ext cx="572770" cy="7556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pic>
        <p:nvPicPr>
          <p:cNvPr id="2097159" name="文本框 10" descr="VCG41N127891691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880" r="29823"/>
          <a:stretch>
            <a:fillRect/>
          </a:stretch>
        </p:blipFill>
        <p:spPr>
          <a:xfrm flipH="1">
            <a:off x="6134100" y="945515"/>
            <a:ext cx="6057900" cy="5912485"/>
          </a:xfrm>
          <a:prstGeom prst="rect">
            <a:avLst/>
          </a:prstGeom>
          <a:noFill/>
        </p:spPr>
      </p:pic>
      <p:sp>
        <p:nvSpPr>
          <p:cNvPr id="1048708" name="矩形: 圆角 4"/>
          <p:cNvSpPr/>
          <p:nvPr>
            <p:custDataLst>
              <p:tags r:id="rId5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0" name="矩形: 圆角 5"/>
          <p:cNvSpPr/>
          <p:nvPr>
            <p:custDataLst>
              <p:tags r:id="rId6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1118235" y="1363345"/>
            <a:ext cx="4742180" cy="202311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11600" b="0" i="0" u="none" strike="noStrike" kern="1200" cap="none" spc="0" normalizeH="0" baseline="0" noProof="1">
                <a:ln w="15875"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118235" y="3429000"/>
            <a:ext cx="5520055" cy="14179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4"/>
          <p:cNvSpPr/>
          <p:nvPr>
            <p:custDataLst>
              <p:tags r:id="rId1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4" name="矩形: 圆角 5"/>
          <p:cNvSpPr/>
          <p:nvPr>
            <p:custDataLst>
              <p:tags r:id="rId2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6" name="椭圆 10"/>
          <p:cNvSpPr/>
          <p:nvPr>
            <p:custDataLst>
              <p:tags r:id="rId3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8" name="椭圆 13"/>
          <p:cNvSpPr/>
          <p:nvPr>
            <p:custDataLst>
              <p:tags r:id="rId4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61" name="图片 23" descr="花瓶里插着绿色的植物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1256665" y="4291965"/>
            <a:ext cx="1495425" cy="46799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1160145" y="1906905"/>
            <a:ext cx="5520055" cy="19138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形 2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4.xml" /><Relationship Id="rId13" Type="http://schemas.openxmlformats.org/officeDocument/2006/relationships/tags" Target="../tags/tag75.xml" /><Relationship Id="rId14" Type="http://schemas.openxmlformats.org/officeDocument/2006/relationships/tags" Target="../tags/tag76.xml" /><Relationship Id="rId15" Type="http://schemas.openxmlformats.org/officeDocument/2006/relationships/tags" Target="../tags/tag77.xml" /><Relationship Id="rId16" Type="http://schemas.openxmlformats.org/officeDocument/2006/relationships/tags" Target="../tags/tag78.xml" /><Relationship Id="rId17" Type="http://schemas.openxmlformats.org/officeDocument/2006/relationships/tags" Target="../tags/tag79.xml" /><Relationship Id="rId18" Type="http://schemas.openxmlformats.org/officeDocument/2006/relationships/tags" Target="../tags/tag80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93130"/>
            <a:ext cx="10969200" cy="458383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090568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pitchFamily="2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6710402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0909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李老师,a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幼儿园一日生活中自主服务意识的培养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2" name="序号"/>
          <p:cNvSpPr txBox="1"/>
          <p:nvPr>
            <p:custDataLst>
              <p:tags r:id="rId4"/>
            </p:custDataLst>
          </p:nvPr>
        </p:nvSpPr>
        <p:spPr>
          <a:xfrm>
            <a:off x="1156335" y="2378075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01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4" name="标题"/>
          <p:cNvSpPr txBox="1"/>
          <p:nvPr>
            <p:custDataLst>
              <p:tags r:id="rId5"/>
            </p:custDataLst>
          </p:nvPr>
        </p:nvSpPr>
        <p:spPr>
          <a:xfrm>
            <a:off x="1156335" y="3065145"/>
            <a:ext cx="1915160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添加目录标题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6" name="序号"/>
          <p:cNvSpPr txBox="1"/>
          <p:nvPr>
            <p:custDataLst>
              <p:tags r:id="rId6"/>
            </p:custDataLst>
          </p:nvPr>
        </p:nvSpPr>
        <p:spPr>
          <a:xfrm>
            <a:off x="4014470" y="2378075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02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8" name="标题"/>
          <p:cNvSpPr txBox="1"/>
          <p:nvPr>
            <p:custDataLst>
              <p:tags r:id="rId7"/>
            </p:custDataLst>
          </p:nvPr>
        </p:nvSpPr>
        <p:spPr>
          <a:xfrm>
            <a:off x="4014470" y="3065145"/>
            <a:ext cx="191706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幼儿园一日生活的概述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8"/>
            </p:custDataLst>
          </p:nvPr>
        </p:nvSpPr>
        <p:spPr>
          <a:xfrm>
            <a:off x="6975475" y="2378075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03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9"/>
            </p:custDataLst>
          </p:nvPr>
        </p:nvSpPr>
        <p:spPr>
          <a:xfrm>
            <a:off x="6975475" y="3065145"/>
            <a:ext cx="191579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自主服务意识的培养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0"/>
            </p:custDataLst>
          </p:nvPr>
        </p:nvSpPr>
        <p:spPr>
          <a:xfrm>
            <a:off x="1156335" y="4509770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04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11"/>
            </p:custDataLst>
          </p:nvPr>
        </p:nvSpPr>
        <p:spPr>
          <a:xfrm>
            <a:off x="1156335" y="5196840"/>
            <a:ext cx="1915160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幼儿园一日生活中自主服务意识的培养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12"/>
            </p:custDataLst>
          </p:nvPr>
        </p:nvSpPr>
        <p:spPr>
          <a:xfrm>
            <a:off x="4014470" y="4509770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05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0" name="标题"/>
          <p:cNvSpPr txBox="1"/>
          <p:nvPr>
            <p:custDataLst>
              <p:tags r:id="rId13"/>
            </p:custDataLst>
          </p:nvPr>
        </p:nvSpPr>
        <p:spPr>
          <a:xfrm>
            <a:off x="4014470" y="5196840"/>
            <a:ext cx="191706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幼儿园一日生活中自主服务意识培养的实践案例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4"/>
            </p:custDataLst>
          </p:nvPr>
        </p:nvSpPr>
        <p:spPr>
          <a:xfrm>
            <a:off x="6975475" y="4509770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06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5"/>
            </p:custDataLst>
          </p:nvPr>
        </p:nvSpPr>
        <p:spPr>
          <a:xfrm>
            <a:off x="6975475" y="5196840"/>
            <a:ext cx="191579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总结与展望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7500" lnSpcReduction="1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7500" lnSpcReduction="1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92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545"/>
          </a:bodyPr>
          <a:lstStyle/>
          <a:p>
            <a:r>
              <a:rPr lang="zh-CN" altLang="en-US"/>
              <a:t>幼儿园一日生活的概述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https://d.book118.com/748067104025006027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05.15&quot;,&quot;height&quot;:&quot;339.1&quot;}"/>
  <p:tag name="KSO_WM_SLIDE_ID" val="custom2023027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6">
      <a:dk1>
        <a:srgbClr val="000000"/>
      </a:dk1>
      <a:lt1>
        <a:srgbClr val="FFFFFF"/>
      </a:lt1>
      <a:dk2>
        <a:srgbClr val="49412A"/>
      </a:dk2>
      <a:lt2>
        <a:srgbClr val="F9F8F5"/>
      </a:lt2>
      <a:accent1>
        <a:srgbClr val="458731"/>
      </a:accent1>
      <a:accent2>
        <a:srgbClr val="629532"/>
      </a:accent2>
      <a:accent3>
        <a:srgbClr val="7FA333"/>
      </a:accent3>
      <a:accent4>
        <a:srgbClr val="9BB135"/>
      </a:accent4>
      <a:accent5>
        <a:srgbClr val="B8BF36"/>
      </a:accent5>
      <a:accent6>
        <a:srgbClr val="D5CD37"/>
      </a:accent6>
      <a:hlink>
        <a:srgbClr val="0563C1"/>
      </a:hlink>
      <a:folHlink>
        <a:srgbClr val="954D72"/>
      </a:folHlink>
    </a:clrScheme>
    <a:fontScheme name="自定义 10">
      <a:majorFont>
        <a:latin typeface="汉仪书宋二简"/>
        <a:ea typeface="汉仪书宋二简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2">
      <vt:lpstr>Arial</vt:lpstr>
      <vt:lpstr>Calibri</vt:lpstr>
      <vt:lpstr>汉仪书宋二简</vt:lpstr>
      <vt:lpstr>MiSans</vt:lpstr>
      <vt:lpstr>Wingdings</vt:lpstr>
      <vt:lpstr>Calibri Light</vt:lpstr>
      <vt:lpstr>Office Theme</vt:lpstr>
      <vt:lpstr>幼儿园一日生活中自主服务意识的培养</vt:lpstr>
      <vt:lpstr>目录</vt:lpstr>
      <vt:lpstr>添加章节标题</vt:lpstr>
      <vt:lpstr>幼儿园一日生活的概述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2024-09-04T20:40:57.252</cp:lastPrinted>
  <dcterms:created xsi:type="dcterms:W3CDTF">2024-09-04T12:40:57Z</dcterms:created>
  <dcterms:modified xsi:type="dcterms:W3CDTF">2024-09-04T12:40:59Z</dcterms:modified>
</cp:coreProperties>
</file>