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1958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189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8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8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3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3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3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10" Type="http://schemas.openxmlformats.org/officeDocument/2006/relationships/tags" Target="../tags/tag5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8.xml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5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5D53AD-4A56-4AB2-988E-63CE4D423C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E9C42C-806B-4CA7-8105-14E034C242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3D92A3-7DA1-4B5F-85E6-C23F684BE3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77F486-499D-4108-8629-6291BD4457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F85D703-3FDC-4FFB-812A-68E16B980D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EC1A5A3-1720-45FB-A3F5-3C3BFA243F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92915A5-C764-4134-BC00-CF7A363813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0056C7-49FC-45C3-8260-797045DD4B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0E0ACB-1B2D-4D28-80A3-12ED044C4A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DA2C98-9715-4BFB-A2CC-011ABD7BE6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94F97B-232C-4F11-9384-0454C63591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0" name="任意多边形 10"/>
          <p:cNvSpPr/>
          <p:nvPr>
            <p:custDataLst>
              <p:tags r:id="rId1"/>
            </p:custDataLst>
          </p:nvPr>
        </p:nvSpPr>
        <p:spPr>
          <a:xfrm>
            <a:off x="0" y="4578350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672" name="任意多边形 9"/>
          <p:cNvSpPr/>
          <p:nvPr>
            <p:custDataLst>
              <p:tags r:id="rId2"/>
            </p:custDataLst>
          </p:nvPr>
        </p:nvSpPr>
        <p:spPr>
          <a:xfrm>
            <a:off x="8852535" y="3810"/>
            <a:ext cx="3339465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674" name="任意多边形 14"/>
          <p:cNvSpPr/>
          <p:nvPr>
            <p:custDataLst>
              <p:tags r:id="rId3"/>
            </p:custDataLst>
          </p:nvPr>
        </p:nvSpPr>
        <p:spPr>
          <a:xfrm>
            <a:off x="10189845" y="1349375"/>
            <a:ext cx="200152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1437005" y="3160395"/>
            <a:ext cx="7401560" cy="63500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200" normalizeH="0" baseline="0" noProof="1">
                <a:solidFill>
                  <a:schemeClr val="tx1"/>
                </a:solidFill>
                <a:latin typeface="+mj-ea"/>
                <a:ea typeface="+mj-ea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1437005" y="925830"/>
            <a:ext cx="7395845" cy="2234565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80" name="署名"/>
          <p:cNvSpPr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1520825" y="3798570"/>
            <a:ext cx="1886585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82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8" name="任意多边形 9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690" name="同心圆 8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692" name="正文"/>
          <p:cNvSpPr txBox="1">
            <a:spLocks noGrp="1"/>
          </p:cNvSpPr>
          <p:nvPr>
            <p:ph idx="2" hasCustomPrompt="1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</a:pPr>
            <a:r>
              <a:rPr>
                <a:sym typeface="+mn-ea"/>
              </a:rPr>
              <a:t>单击此处添加文本内容。</a:t>
            </a:r>
            <a:endParaRPr>
              <a:sym typeface="+mn-ea"/>
            </a:endParaRPr>
          </a:p>
        </p:txBody>
      </p:sp>
      <p:sp>
        <p:nvSpPr>
          <p:cNvPr id="104869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椭圆 7"/>
          <p:cNvSpPr/>
          <p:nvPr>
            <p:custDataLst>
              <p:tags r:id="rId1"/>
            </p:custDataLst>
          </p:nvPr>
        </p:nvSpPr>
        <p:spPr>
          <a:xfrm>
            <a:off x="1219200" y="2804795"/>
            <a:ext cx="2362200" cy="236220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04" name="任意多边形 8"/>
          <p:cNvSpPr/>
          <p:nvPr>
            <p:custDataLst>
              <p:tags r:id="rId2"/>
            </p:custDataLst>
          </p:nvPr>
        </p:nvSpPr>
        <p:spPr>
          <a:xfrm rot="16440000">
            <a:off x="9155434" y="3942808"/>
            <a:ext cx="3194084" cy="2813788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0" h="4431">
                <a:moveTo>
                  <a:pt x="1424" y="0"/>
                </a:moveTo>
                <a:cubicBezTo>
                  <a:pt x="3415" y="0"/>
                  <a:pt x="5030" y="1614"/>
                  <a:pt x="5030" y="3606"/>
                </a:cubicBezTo>
                <a:cubicBezTo>
                  <a:pt x="5030" y="3839"/>
                  <a:pt x="5007" y="4067"/>
                  <a:pt x="4965" y="4288"/>
                </a:cubicBezTo>
                <a:lnTo>
                  <a:pt x="4959" y="4320"/>
                </a:lnTo>
                <a:lnTo>
                  <a:pt x="3372" y="4431"/>
                </a:lnTo>
                <a:lnTo>
                  <a:pt x="3373" y="4429"/>
                </a:lnTo>
                <a:cubicBezTo>
                  <a:pt x="3480" y="4176"/>
                  <a:pt x="3539" y="3898"/>
                  <a:pt x="3539" y="3606"/>
                </a:cubicBezTo>
                <a:cubicBezTo>
                  <a:pt x="3539" y="2437"/>
                  <a:pt x="2592" y="1490"/>
                  <a:pt x="1424" y="1490"/>
                </a:cubicBezTo>
                <a:cubicBezTo>
                  <a:pt x="931" y="1490"/>
                  <a:pt x="478" y="1659"/>
                  <a:pt x="118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1" y="283"/>
                </a:lnTo>
                <a:cubicBezTo>
                  <a:pt x="452" y="101"/>
                  <a:pt x="926" y="0"/>
                  <a:pt x="1424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06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844550" y="3491865"/>
            <a:ext cx="1717040" cy="1440180"/>
          </a:xfrm>
          <a:prstGeom prst="rect">
            <a:avLst/>
          </a:prstGeom>
          <a:noFill/>
        </p:spPr>
        <p:txBody>
          <a:bodyPr vert="horz" wrap="square" lIns="144145" tIns="45720" rIns="91440" bIns="45720" rtlCol="0" anchor="t">
            <a:normAutofit/>
          </a:bodyPr>
          <a:lstStyle>
            <a:lvl1pPr marL="0" marR="0" lvl="0" algn="di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800" b="0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dist">
              <a:buClrTx/>
              <a:buSzTx/>
              <a:buFontTx/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708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 bwMode="auto">
          <a:xfrm>
            <a:off x="844550" y="1139825"/>
            <a:ext cx="2171065" cy="2350770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10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16" name="任意多边形 8"/>
          <p:cNvSpPr/>
          <p:nvPr>
            <p:custDataLst>
              <p:tags r:id="rId1"/>
            </p:custDataLst>
          </p:nvPr>
        </p:nvSpPr>
        <p:spPr>
          <a:xfrm flipH="1">
            <a:off x="10045700" y="4570095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60000"/>
                </a:schemeClr>
              </a:gs>
              <a:gs pos="100000">
                <a:schemeClr val="accent1">
                  <a:alpha val="0"/>
                </a:schemeClr>
              </a:gs>
            </a:gsLst>
            <a:lin ang="444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718" name="椭圆 12"/>
          <p:cNvSpPr/>
          <p:nvPr>
            <p:custDataLst>
              <p:tags r:id="rId2"/>
            </p:custDataLst>
          </p:nvPr>
        </p:nvSpPr>
        <p:spPr>
          <a:xfrm>
            <a:off x="9127490" y="967740"/>
            <a:ext cx="685800" cy="68580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0" name="椭圆 79"/>
          <p:cNvSpPr/>
          <p:nvPr>
            <p:custDataLst>
              <p:tags r:id="rId3"/>
            </p:custDataLst>
          </p:nvPr>
        </p:nvSpPr>
        <p:spPr>
          <a:xfrm>
            <a:off x="982345" y="1607820"/>
            <a:ext cx="2449195" cy="244983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2" name="椭圆 17"/>
          <p:cNvSpPr/>
          <p:nvPr>
            <p:custDataLst>
              <p:tags r:id="rId4"/>
            </p:custDataLst>
          </p:nvPr>
        </p:nvSpPr>
        <p:spPr>
          <a:xfrm>
            <a:off x="1117600" y="1723390"/>
            <a:ext cx="484505" cy="484505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97500" lnSpcReduction="10000"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4" name="节编号"/>
          <p:cNvSpPr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2389505" y="4144010"/>
            <a:ext cx="1917700" cy="488950"/>
          </a:xfrm>
          <a:prstGeom prst="roundRect">
            <a:avLst>
              <a:gd name="adj" fmla="val 24893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100" normalizeH="0" baseline="0" noProof="1">
                <a:solidFill>
                  <a:schemeClr val="bg1"/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2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2348230" y="1383030"/>
            <a:ext cx="8107680" cy="204533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1" i="0" u="none" strike="noStrike" kern="1200" cap="none" spc="4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任意多边形 11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36" name="正文"/>
          <p:cNvSpPr txBox="1">
            <a:spLocks noGrp="1"/>
          </p:cNvSpPr>
          <p:nvPr>
            <p:ph idx="4"/>
            <p:custDataLst>
              <p:tags r:id="rId2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8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同心圆 8"/>
          <p:cNvSpPr/>
          <p:nvPr>
            <p:custDataLst>
              <p:tags r:id="rId4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42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4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任意多边形 15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52" name="正文"/>
          <p:cNvSpPr txBox="1">
            <a:spLocks noGrp="1"/>
          </p:cNvSpPr>
          <p:nvPr>
            <p:ph idx="6"/>
            <p:custDataLst>
              <p:tags r:id="rId2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5"/>
            <p:custDataLst>
              <p:tags r:id="rId3"/>
            </p:custDataLst>
          </p:nvPr>
        </p:nvSpPr>
        <p:spPr>
          <a:xfrm>
            <a:off x="6235200" y="1418405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正文"/>
          <p:cNvSpPr txBox="1">
            <a:spLocks noGrp="1"/>
          </p:cNvSpPr>
          <p:nvPr>
            <p:ph idx="4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8" name="标题"/>
          <p:cNvSpPr txBox="1">
            <a:spLocks noGrp="1"/>
          </p:cNvSpPr>
          <p:nvPr>
            <p:ph type="title" idx="3"/>
            <p:custDataLst>
              <p:tags r:id="rId5"/>
            </p:custDataLst>
          </p:nvPr>
        </p:nvSpPr>
        <p:spPr>
          <a:xfrm>
            <a:off x="6084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0" name="同心圆 10"/>
          <p:cNvSpPr/>
          <p:nvPr>
            <p:custDataLst>
              <p:tags r:id="rId6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62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4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任意多边形 7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72" name="同心圆 6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任意多边形 7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84" name="同心圆 8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8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同心圆 8"/>
          <p:cNvSpPr/>
          <p:nvPr>
            <p:custDataLst>
              <p:tags r:id="rId1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94" name="任意多边形 7"/>
          <p:cNvSpPr/>
          <p:nvPr>
            <p:custDataLst>
              <p:tags r:id="rId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96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396240"/>
            <a:ext cx="10968990" cy="586041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98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同心圆 8"/>
          <p:cNvSpPr/>
          <p:nvPr>
            <p:custDataLst>
              <p:tags r:id="rId1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06" name="任意多边形 7"/>
          <p:cNvSpPr/>
          <p:nvPr>
            <p:custDataLst>
              <p:tags r:id="rId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08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646430" y="1037590"/>
            <a:ext cx="10930890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10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12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6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18" name="任意多边形 10"/>
          <p:cNvSpPr/>
          <p:nvPr>
            <p:custDataLst>
              <p:tags r:id="rId1"/>
            </p:custDataLst>
          </p:nvPr>
        </p:nvSpPr>
        <p:spPr>
          <a:xfrm rot="10800000" flipV="1">
            <a:off x="-635" y="31750"/>
            <a:ext cx="3339465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820" name="任意多边形 9"/>
          <p:cNvSpPr/>
          <p:nvPr>
            <p:custDataLst>
              <p:tags r:id="rId2"/>
            </p:custDataLst>
          </p:nvPr>
        </p:nvSpPr>
        <p:spPr>
          <a:xfrm rot="10800000" flipV="1">
            <a:off x="-635" y="1377315"/>
            <a:ext cx="200152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2" name="任意多边形 8"/>
          <p:cNvSpPr/>
          <p:nvPr>
            <p:custDataLst>
              <p:tags r:id="rId3"/>
            </p:custDataLst>
          </p:nvPr>
        </p:nvSpPr>
        <p:spPr>
          <a:xfrm flipH="1">
            <a:off x="10045700" y="4578350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824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3641090" y="1520825"/>
            <a:ext cx="6866890" cy="2146300"/>
          </a:xfrm>
          <a:prstGeom prst="rect">
            <a:avLst/>
          </a:prstGeom>
          <a:noFill/>
        </p:spPr>
        <p:txBody>
          <a:bodyPr wrap="square" lIns="91440" tIns="45720" rIns="71755" bIns="45720" rtlCol="0" anchor="b" anchorCtr="0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solidFill>
                  <a:srgbClr val="333333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26" name="署名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8479790" y="4109720"/>
            <a:ext cx="1886585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28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30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32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3.xml" /><Relationship Id="rId13" Type="http://schemas.openxmlformats.org/officeDocument/2006/relationships/tags" Target="../tags/tag84.xml" /><Relationship Id="rId14" Type="http://schemas.openxmlformats.org/officeDocument/2006/relationships/tags" Target="../tags/tag85.xml" /><Relationship Id="rId15" Type="http://schemas.openxmlformats.org/officeDocument/2006/relationships/tags" Target="../tags/tag86.xml" /><Relationship Id="rId16" Type="http://schemas.openxmlformats.org/officeDocument/2006/relationships/tags" Target="../tags/tag87.xml" /><Relationship Id="rId17" Type="http://schemas.openxmlformats.org/officeDocument/2006/relationships/tags" Target="../tags/tag88.xml" /><Relationship Id="rId18" Type="http://schemas.openxmlformats.org/officeDocument/2006/relationships/tags" Target="../tags/tag89.xml" /><Relationship Id="rId19" Type="http://schemas.openxmlformats.org/officeDocument/2006/relationships/tags" Target="../tags/tag90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1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 7"/>
          <p:cNvSpPr/>
          <p:nvPr>
            <p:custDataLst>
              <p:tags r:id="rId1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1048656" name="同心圆 6"/>
          <p:cNvSpPr/>
          <p:nvPr>
            <p:custDataLst>
              <p:tags r:id="rId13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1048658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38200" y="365125"/>
            <a:ext cx="10515600" cy="675539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0" rtlCol="0" anchor="b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247573"/>
            <a:ext cx="10515600" cy="49293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L="449580" marR="0" lvl="1" indent="-231775"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L="719455" marR="0" lvl="2" indent="-276225"/>
            <a:r>
              <a:rPr lang="zh-CN" altLang="en-US"/>
              <a:t>三级</a:t>
            </a:r>
            <a:endParaRPr lang="zh-CN" altLang="en-US"/>
          </a:p>
          <a:p>
            <a:pPr marL="987425" marR="0" lvl="3" indent="-262255">
              <a:tabLst>
                <a:tab pos="89979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L="1256030" marR="0" lvl="4" indent="-262255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20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1948" r:id="rId2"/>
    <p:sldLayoutId id="2147491949" r:id="rId3"/>
    <p:sldLayoutId id="2147491950" r:id="rId4"/>
    <p:sldLayoutId id="2147491951" r:id="rId5"/>
    <p:sldLayoutId id="2147491952" r:id="rId6"/>
    <p:sldLayoutId id="2147491953" r:id="rId7"/>
    <p:sldLayoutId id="2147491954" r:id="rId8"/>
    <p:sldLayoutId id="2147491955" r:id="rId9"/>
    <p:sldLayoutId id="2147491956" r:id="rId10"/>
    <p:sldLayoutId id="2147491957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1" i="0" u="none" strike="noStrike" kern="1200" cap="none" spc="300" normalizeH="0" baseline="0" smtClean="0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latin typeface="+mn-ea"/>
          <a:ea typeface="+mn-ea"/>
          <a:cs typeface="微软雅黑" panose="020b050302020402020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微软雅黑" panose="020b050302020402020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tags" Target="../tags/tag94.xml" /><Relationship Id="rId6" Type="http://schemas.openxmlformats.org/officeDocument/2006/relationships/tags" Target="../tags/tag9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3.xml" /><Relationship Id="rId11" Type="http://schemas.openxmlformats.org/officeDocument/2006/relationships/tags" Target="../tags/tag104.xml" /><Relationship Id="rId12" Type="http://schemas.openxmlformats.org/officeDocument/2006/relationships/tags" Target="../tags/tag105.xml" /><Relationship Id="rId13" Type="http://schemas.openxmlformats.org/officeDocument/2006/relationships/tags" Target="../tags/tag106.xml" /><Relationship Id="rId14" Type="http://schemas.openxmlformats.org/officeDocument/2006/relationships/tags" Target="../tags/tag107.xml" /><Relationship Id="rId15" Type="http://schemas.openxmlformats.org/officeDocument/2006/relationships/tags" Target="../tags/tag108.xml" /><Relationship Id="rId16" Type="http://schemas.openxmlformats.org/officeDocument/2006/relationships/tags" Target="../tags/tag109.xml" /><Relationship Id="rId17" Type="http://schemas.openxmlformats.org/officeDocument/2006/relationships/tags" Target="../tags/tag110.xml" /><Relationship Id="rId18" Type="http://schemas.openxmlformats.org/officeDocument/2006/relationships/tags" Target="../tags/tag111.xml" /><Relationship Id="rId19" Type="http://schemas.openxmlformats.org/officeDocument/2006/relationships/tags" Target="../tags/tag112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13.xml" /><Relationship Id="rId21" Type="http://schemas.openxmlformats.org/officeDocument/2006/relationships/tags" Target="../tags/tag114.xml" /><Relationship Id="rId22" Type="http://schemas.openxmlformats.org/officeDocument/2006/relationships/tags" Target="../tags/tag115.xml" /><Relationship Id="rId23" Type="http://schemas.openxmlformats.org/officeDocument/2006/relationships/tags" Target="../tags/tag116.xml" /><Relationship Id="rId24" Type="http://schemas.openxmlformats.org/officeDocument/2006/relationships/tags" Target="../tags/tag117.xml" /><Relationship Id="rId25" Type="http://schemas.openxmlformats.org/officeDocument/2006/relationships/tags" Target="../tags/tag118.xml" /><Relationship Id="rId26" Type="http://schemas.openxmlformats.org/officeDocument/2006/relationships/tags" Target="../tags/tag119.xml" /><Relationship Id="rId27" Type="http://schemas.openxmlformats.org/officeDocument/2006/relationships/tags" Target="../tags/tag120.xml" /><Relationship Id="rId28" Type="http://schemas.openxmlformats.org/officeDocument/2006/relationships/tags" Target="../tags/tag121.xml" /><Relationship Id="rId29" Type="http://schemas.openxmlformats.org/officeDocument/2006/relationships/tags" Target="../tags/tag122.xml" /><Relationship Id="rId3" Type="http://schemas.openxmlformats.org/officeDocument/2006/relationships/tags" Target="../tags/tag96.xml" /><Relationship Id="rId30" Type="http://schemas.openxmlformats.org/officeDocument/2006/relationships/tags" Target="../tags/tag123.xml" /><Relationship Id="rId31" Type="http://schemas.openxmlformats.org/officeDocument/2006/relationships/tags" Target="../tags/tag124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tags" Target="../tags/tag101.xml" /><Relationship Id="rId9" Type="http://schemas.openxmlformats.org/officeDocument/2006/relationships/tags" Target="../tags/tag10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5.xml" /><Relationship Id="rId3" Type="http://schemas.openxmlformats.org/officeDocument/2006/relationships/tags" Target="../tags/tag126.xml" /><Relationship Id="rId4" Type="http://schemas.openxmlformats.org/officeDocument/2006/relationships/tags" Target="../tags/tag12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9.xml" /><Relationship Id="rId11" Type="http://schemas.openxmlformats.org/officeDocument/2006/relationships/tags" Target="../tags/tag140.xml" /><Relationship Id="rId12" Type="http://schemas.openxmlformats.org/officeDocument/2006/relationships/tags" Target="../tags/tag141.xml" /><Relationship Id="rId13" Type="http://schemas.openxmlformats.org/officeDocument/2006/relationships/tags" Target="../tags/tag142.xml" /><Relationship Id="rId14" Type="http://schemas.openxmlformats.org/officeDocument/2006/relationships/tags" Target="../tags/tag143.xml" /><Relationship Id="rId15" Type="http://schemas.openxmlformats.org/officeDocument/2006/relationships/tags" Target="../tags/tag144.xml" /><Relationship Id="rId16" Type="http://schemas.openxmlformats.org/officeDocument/2006/relationships/tags" Target="../tags/tag145.xml" /><Relationship Id="rId17" Type="http://schemas.openxmlformats.org/officeDocument/2006/relationships/tags" Target="../tags/tag146.xml" /><Relationship Id="rId18" Type="http://schemas.openxmlformats.org/officeDocument/2006/relationships/tags" Target="../tags/tag147.xml" /><Relationship Id="rId19" Type="http://schemas.openxmlformats.org/officeDocument/2006/relationships/tags" Target="../tags/tag148.xml" /><Relationship Id="rId2" Type="http://schemas.openxmlformats.org/officeDocument/2006/relationships/tags" Target="../tags/tag131.xml" /><Relationship Id="rId20" Type="http://schemas.openxmlformats.org/officeDocument/2006/relationships/tags" Target="../tags/tag149.xml" /><Relationship Id="rId21" Type="http://schemas.openxmlformats.org/officeDocument/2006/relationships/tags" Target="../tags/tag150.xml" /><Relationship Id="rId22" Type="http://schemas.openxmlformats.org/officeDocument/2006/relationships/tags" Target="../tags/tag151.xml" /><Relationship Id="rId23" Type="http://schemas.openxmlformats.org/officeDocument/2006/relationships/tags" Target="../tags/tag152.xml" /><Relationship Id="rId24" Type="http://schemas.openxmlformats.org/officeDocument/2006/relationships/tags" Target="../tags/tag153.xml" /><Relationship Id="rId25" Type="http://schemas.openxmlformats.org/officeDocument/2006/relationships/tags" Target="../tags/tag154.xml" /><Relationship Id="rId26" Type="http://schemas.openxmlformats.org/officeDocument/2006/relationships/tags" Target="../tags/tag155.xml" /><Relationship Id="rId27" Type="http://schemas.openxmlformats.org/officeDocument/2006/relationships/tags" Target="../tags/tag156.xml" /><Relationship Id="rId28" Type="http://schemas.openxmlformats.org/officeDocument/2006/relationships/tags" Target="../tags/tag157.xml" /><Relationship Id="rId29" Type="http://schemas.openxmlformats.org/officeDocument/2006/relationships/tags" Target="../tags/tag158.xml" /><Relationship Id="rId3" Type="http://schemas.openxmlformats.org/officeDocument/2006/relationships/tags" Target="../tags/tag132.xml" /><Relationship Id="rId30" Type="http://schemas.openxmlformats.org/officeDocument/2006/relationships/tags" Target="../tags/tag159.xml" /><Relationship Id="rId4" Type="http://schemas.openxmlformats.org/officeDocument/2006/relationships/tags" Target="../tags/tag133.xml" /><Relationship Id="rId5" Type="http://schemas.openxmlformats.org/officeDocument/2006/relationships/tags" Target="../tags/tag134.xml" /><Relationship Id="rId6" Type="http://schemas.openxmlformats.org/officeDocument/2006/relationships/tags" Target="../tags/tag135.xml" /><Relationship Id="rId7" Type="http://schemas.openxmlformats.org/officeDocument/2006/relationships/tags" Target="../tags/tag136.xml" /><Relationship Id="rId8" Type="http://schemas.openxmlformats.org/officeDocument/2006/relationships/tags" Target="../tags/tag137.xml" /><Relationship Id="rId9" Type="http://schemas.openxmlformats.org/officeDocument/2006/relationships/tags" Target="../tags/tag13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0.xml" /><Relationship Id="rId3" Type="http://schemas.openxmlformats.org/officeDocument/2006/relationships/tags" Target="../tags/tag161.xml" /><Relationship Id="rId4" Type="http://schemas.openxmlformats.org/officeDocument/2006/relationships/tags" Target="../tags/tag162.xml" /><Relationship Id="rId5" Type="http://schemas.openxmlformats.org/officeDocument/2006/relationships/tags" Target="../tags/tag16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4.xml" /><Relationship Id="rId3" Type="http://schemas.openxmlformats.org/officeDocument/2006/relationships/tags" Target="../tags/tag165.xml" /><Relationship Id="rId4" Type="http://schemas.openxmlformats.org/officeDocument/2006/relationships/tags" Target="../tags/tag166.xml" /><Relationship Id="rId5" Type="http://schemas.openxmlformats.org/officeDocument/2006/relationships/tags" Target="../tags/tag16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8.xml" /><Relationship Id="rId3" Type="http://schemas.openxmlformats.org/officeDocument/2006/relationships/tags" Target="../tags/tag169.xml" /><Relationship Id="rId4" Type="http://schemas.openxmlformats.org/officeDocument/2006/relationships/tags" Target="../tags/tag17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1.xml" /><Relationship Id="rId3" Type="http://schemas.openxmlformats.org/officeDocument/2006/relationships/tags" Target="../tags/tag172.xml" /><Relationship Id="rId4" Type="http://schemas.openxmlformats.org/officeDocument/2006/relationships/tags" Target="../tags/tag173.xml" /><Relationship Id="rId5" Type="http://schemas.openxmlformats.org/officeDocument/2006/relationships/tags" Target="../tags/tag174.xml" /><Relationship Id="rId6" Type="http://schemas.openxmlformats.org/officeDocument/2006/relationships/tags" Target="../tags/tag175.xml" /><Relationship Id="rId7" Type="http://schemas.openxmlformats.org/officeDocument/2006/relationships/tags" Target="../tags/tag17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5.xml" /><Relationship Id="rId11" Type="http://schemas.openxmlformats.org/officeDocument/2006/relationships/tags" Target="../tags/tag186.xml" /><Relationship Id="rId12" Type="http://schemas.openxmlformats.org/officeDocument/2006/relationships/tags" Target="../tags/tag187.xml" /><Relationship Id="rId13" Type="http://schemas.openxmlformats.org/officeDocument/2006/relationships/tags" Target="../tags/tag188.xml" /><Relationship Id="rId2" Type="http://schemas.openxmlformats.org/officeDocument/2006/relationships/tags" Target="../tags/tag177.xml" /><Relationship Id="rId3" Type="http://schemas.openxmlformats.org/officeDocument/2006/relationships/tags" Target="../tags/tag178.xml" /><Relationship Id="rId4" Type="http://schemas.openxmlformats.org/officeDocument/2006/relationships/tags" Target="../tags/tag179.xml" /><Relationship Id="rId5" Type="http://schemas.openxmlformats.org/officeDocument/2006/relationships/tags" Target="../tags/tag180.xml" /><Relationship Id="rId6" Type="http://schemas.openxmlformats.org/officeDocument/2006/relationships/tags" Target="../tags/tag181.xml" /><Relationship Id="rId7" Type="http://schemas.openxmlformats.org/officeDocument/2006/relationships/tags" Target="../tags/tag182.xml" /><Relationship Id="rId8" Type="http://schemas.openxmlformats.org/officeDocument/2006/relationships/tags" Target="../tags/tag183.xml" /><Relationship Id="rId9" Type="http://schemas.openxmlformats.org/officeDocument/2006/relationships/tags" Target="../tags/tag18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8071051104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,</a:t>
            </a:r>
            <a:endParaRPr lang="zh-CN" altLang="en-US"/>
          </a:p>
        </p:txBody>
      </p:sp>
      <p:sp>
        <p:nvSpPr>
          <p:cNvPr id="1048650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函数的单调性与极值</a:t>
            </a:r>
            <a:endParaRPr lang="zh-CN" altLang="en-US"/>
          </a:p>
        </p:txBody>
      </p:sp>
      <p:sp>
        <p:nvSpPr>
          <p:cNvPr id="1048652" name="文本占位符 7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52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854" name="标题 5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56" name="任意多边形 17"/>
          <p:cNvSpPr/>
          <p:nvPr>
            <p:custDataLst>
              <p:tags r:id="rId5"/>
            </p:custDataLst>
          </p:nvPr>
        </p:nvSpPr>
        <p:spPr>
          <a:xfrm rot="360000">
            <a:off x="2783205" y="-68580"/>
            <a:ext cx="2309495" cy="7162800"/>
          </a:xfrm>
          <a:custGeom>
            <a:gdLst>
              <a:gd name="connsiteX0" fmla="*/ 0 w 6002338"/>
              <a:gd name="connsiteY0" fmla="*/ 0 h 6858000"/>
              <a:gd name="connsiteX1" fmla="*/ 4568420 w 6002338"/>
              <a:gd name="connsiteY1" fmla="*/ 0 h 6858000"/>
              <a:gd name="connsiteX2" fmla="*/ 4681412 w 6002338"/>
              <a:gd name="connsiteY2" fmla="*/ 130442 h 6858000"/>
              <a:gd name="connsiteX3" fmla="*/ 6002338 w 6002338"/>
              <a:gd name="connsiteY3" fmla="*/ 3809999 h 6858000"/>
              <a:gd name="connsiteX4" fmla="*/ 5164879 w 6002338"/>
              <a:gd name="connsiteY4" fmla="*/ 6809537 h 6858000"/>
              <a:gd name="connsiteX5" fmla="*/ 5133810 w 6002338"/>
              <a:gd name="connsiteY5" fmla="*/ 6858000 h 6858000"/>
              <a:gd name="connsiteX6" fmla="*/ 0 w 6002338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37" h="11280">
                <a:moveTo>
                  <a:pt x="0" y="0"/>
                </a:moveTo>
                <a:lnTo>
                  <a:pt x="462" y="0"/>
                </a:lnTo>
                <a:lnTo>
                  <a:pt x="483" y="204"/>
                </a:lnTo>
                <a:lnTo>
                  <a:pt x="1462" y="101"/>
                </a:lnTo>
                <a:lnTo>
                  <a:pt x="1557" y="215"/>
                </a:lnTo>
                <a:cubicBezTo>
                  <a:pt x="2856" y="1859"/>
                  <a:pt x="3637" y="3968"/>
                  <a:pt x="3637" y="6267"/>
                </a:cubicBezTo>
                <a:cubicBezTo>
                  <a:pt x="3637" y="7932"/>
                  <a:pt x="3227" y="9497"/>
                  <a:pt x="2508" y="10859"/>
                </a:cubicBezTo>
                <a:lnTo>
                  <a:pt x="2499" y="10875"/>
                </a:lnTo>
                <a:lnTo>
                  <a:pt x="916" y="11041"/>
                </a:lnTo>
                <a:lnTo>
                  <a:pt x="941" y="11280"/>
                </a:lnTo>
                <a:lnTo>
                  <a:pt x="0" y="11280"/>
                </a:lnTo>
                <a:lnTo>
                  <a:pt x="0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3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8" name="任意多边形 18"/>
          <p:cNvSpPr/>
          <p:nvPr>
            <p:custDataLst>
              <p:tags r:id="rId6"/>
            </p:custDataLst>
          </p:nvPr>
        </p:nvSpPr>
        <p:spPr>
          <a:xfrm rot="360000">
            <a:off x="3037072" y="21451"/>
            <a:ext cx="1908810" cy="6961093"/>
          </a:xfrm>
          <a:custGeom>
            <a:gdLst>
              <a:gd name="connsiteX0" fmla="*/ 0 w 5706836"/>
              <a:gd name="connsiteY0" fmla="*/ 0 h 6858000"/>
              <a:gd name="connsiteX1" fmla="*/ 4167179 w 5706836"/>
              <a:gd name="connsiteY1" fmla="*/ 0 h 6858000"/>
              <a:gd name="connsiteX2" fmla="*/ 4280862 w 5706836"/>
              <a:gd name="connsiteY2" fmla="*/ 119238 h 6858000"/>
              <a:gd name="connsiteX3" fmla="*/ 5706836 w 5706836"/>
              <a:gd name="connsiteY3" fmla="*/ 3809999 h 6858000"/>
              <a:gd name="connsiteX4" fmla="*/ 4912158 w 5706836"/>
              <a:gd name="connsiteY4" fmla="*/ 6656308 h 6858000"/>
              <a:gd name="connsiteX5" fmla="*/ 4782856 w 5706836"/>
              <a:gd name="connsiteY5" fmla="*/ 6858000 h 6858000"/>
              <a:gd name="connsiteX6" fmla="*/ 0 w 5706836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06" h="10962">
                <a:moveTo>
                  <a:pt x="711" y="0"/>
                </a:moveTo>
                <a:lnTo>
                  <a:pt x="760" y="54"/>
                </a:lnTo>
                <a:cubicBezTo>
                  <a:pt x="2156" y="1658"/>
                  <a:pt x="3006" y="3788"/>
                  <a:pt x="3006" y="6125"/>
                </a:cubicBezTo>
                <a:cubicBezTo>
                  <a:pt x="3006" y="7812"/>
                  <a:pt x="2563" y="9391"/>
                  <a:pt x="1792" y="10742"/>
                </a:cubicBezTo>
                <a:lnTo>
                  <a:pt x="1772" y="10776"/>
                </a:lnTo>
                <a:lnTo>
                  <a:pt x="0" y="10962"/>
                </a:lnTo>
                <a:lnTo>
                  <a:pt x="0" y="75"/>
                </a:lnTo>
                <a:lnTo>
                  <a:pt x="711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1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0" name="矩形: 圆角 2"/>
          <p:cNvSpPr/>
          <p:nvPr>
            <p:custDataLst>
              <p:tags r:id="rId7"/>
            </p:custDataLst>
          </p:nvPr>
        </p:nvSpPr>
        <p:spPr>
          <a:xfrm>
            <a:off x="4029075" y="55435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62" name="椭圆 47"/>
          <p:cNvSpPr/>
          <p:nvPr>
            <p:custDataLst>
              <p:tags r:id="rId8"/>
            </p:custDataLst>
          </p:nvPr>
        </p:nvSpPr>
        <p:spPr>
          <a:xfrm>
            <a:off x="4036695" y="56134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4" name="序号"/>
          <p:cNvSpPr/>
          <p:nvPr>
            <p:custDataLst>
              <p:tags r:id="rId9"/>
            </p:custDataLst>
          </p:nvPr>
        </p:nvSpPr>
        <p:spPr>
          <a:xfrm>
            <a:off x="4105275" y="63817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01</a:t>
            </a:r>
            <a:endParaRPr lang="zh-CN" altLang="en-US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66" name="标题"/>
          <p:cNvSpPr txBox="1"/>
          <p:nvPr>
            <p:custDataLst>
              <p:tags r:id="rId10"/>
            </p:custDataLst>
          </p:nvPr>
        </p:nvSpPr>
        <p:spPr>
          <a:xfrm>
            <a:off x="5187950" y="55435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添加目录标题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68" name="矩形: 圆角 2"/>
          <p:cNvSpPr/>
          <p:nvPr>
            <p:custDataLst>
              <p:tags r:id="rId11"/>
            </p:custDataLst>
          </p:nvPr>
        </p:nvSpPr>
        <p:spPr>
          <a:xfrm>
            <a:off x="4394835" y="156464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0" name="椭圆 48"/>
          <p:cNvSpPr/>
          <p:nvPr>
            <p:custDataLst>
              <p:tags r:id="rId12"/>
            </p:custDataLst>
          </p:nvPr>
        </p:nvSpPr>
        <p:spPr>
          <a:xfrm>
            <a:off x="4402455" y="157162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2" name="序号"/>
          <p:cNvSpPr/>
          <p:nvPr>
            <p:custDataLst>
              <p:tags r:id="rId13"/>
            </p:custDataLst>
          </p:nvPr>
        </p:nvSpPr>
        <p:spPr>
          <a:xfrm>
            <a:off x="4471035" y="164846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02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74" name="标题"/>
          <p:cNvSpPr txBox="1"/>
          <p:nvPr>
            <p:custDataLst>
              <p:tags r:id="rId14"/>
            </p:custDataLst>
          </p:nvPr>
        </p:nvSpPr>
        <p:spPr>
          <a:xfrm>
            <a:off x="5553710" y="156464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函数单调性的定义与性质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6" name="矩形: 圆角 2"/>
          <p:cNvSpPr/>
          <p:nvPr>
            <p:custDataLst>
              <p:tags r:id="rId15"/>
            </p:custDataLst>
          </p:nvPr>
        </p:nvSpPr>
        <p:spPr>
          <a:xfrm>
            <a:off x="4394835" y="459549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8" name="椭圆 54"/>
          <p:cNvSpPr/>
          <p:nvPr>
            <p:custDataLst>
              <p:tags r:id="rId16"/>
            </p:custDataLst>
          </p:nvPr>
        </p:nvSpPr>
        <p:spPr>
          <a:xfrm>
            <a:off x="4402455" y="460248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0" name="序号"/>
          <p:cNvSpPr/>
          <p:nvPr>
            <p:custDataLst>
              <p:tags r:id="rId17"/>
            </p:custDataLst>
          </p:nvPr>
        </p:nvSpPr>
        <p:spPr>
          <a:xfrm>
            <a:off x="4471035" y="467931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05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82" name="标题"/>
          <p:cNvSpPr txBox="1"/>
          <p:nvPr>
            <p:custDataLst>
              <p:tags r:id="rId18"/>
            </p:custDataLst>
          </p:nvPr>
        </p:nvSpPr>
        <p:spPr>
          <a:xfrm>
            <a:off x="5553710" y="459549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例题解析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84" name="矩形: 圆角 2"/>
          <p:cNvSpPr/>
          <p:nvPr>
            <p:custDataLst>
              <p:tags r:id="rId19"/>
            </p:custDataLst>
          </p:nvPr>
        </p:nvSpPr>
        <p:spPr>
          <a:xfrm>
            <a:off x="4029075" y="560578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86" name="椭圆 60"/>
          <p:cNvSpPr/>
          <p:nvPr>
            <p:custDataLst>
              <p:tags r:id="rId20"/>
            </p:custDataLst>
          </p:nvPr>
        </p:nvSpPr>
        <p:spPr>
          <a:xfrm>
            <a:off x="4036695" y="561276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8" name="序号"/>
          <p:cNvSpPr/>
          <p:nvPr>
            <p:custDataLst>
              <p:tags r:id="rId21"/>
            </p:custDataLst>
          </p:nvPr>
        </p:nvSpPr>
        <p:spPr>
          <a:xfrm>
            <a:off x="4105275" y="568960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06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90" name="标题"/>
          <p:cNvSpPr txBox="1"/>
          <p:nvPr>
            <p:custDataLst>
              <p:tags r:id="rId22"/>
            </p:custDataLst>
          </p:nvPr>
        </p:nvSpPr>
        <p:spPr>
          <a:xfrm>
            <a:off x="5187950" y="560578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练习题及答案解析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92" name="矩形: 圆角 2"/>
          <p:cNvSpPr/>
          <p:nvPr>
            <p:custDataLst>
              <p:tags r:id="rId23"/>
            </p:custDataLst>
          </p:nvPr>
        </p:nvSpPr>
        <p:spPr>
          <a:xfrm>
            <a:off x="4612005" y="257492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94" name="椭圆 66"/>
          <p:cNvSpPr/>
          <p:nvPr>
            <p:custDataLst>
              <p:tags r:id="rId24"/>
            </p:custDataLst>
          </p:nvPr>
        </p:nvSpPr>
        <p:spPr>
          <a:xfrm>
            <a:off x="4619625" y="258191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6" name="序号"/>
          <p:cNvSpPr/>
          <p:nvPr>
            <p:custDataLst>
              <p:tags r:id="rId25"/>
            </p:custDataLst>
          </p:nvPr>
        </p:nvSpPr>
        <p:spPr>
          <a:xfrm>
            <a:off x="4688205" y="265874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03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98" name="标题"/>
          <p:cNvSpPr txBox="1"/>
          <p:nvPr>
            <p:custDataLst>
              <p:tags r:id="rId26"/>
            </p:custDataLst>
          </p:nvPr>
        </p:nvSpPr>
        <p:spPr>
          <a:xfrm>
            <a:off x="5770880" y="257492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极值的定义与性质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900" name="矩形: 圆角 2"/>
          <p:cNvSpPr/>
          <p:nvPr>
            <p:custDataLst>
              <p:tags r:id="rId27"/>
            </p:custDataLst>
          </p:nvPr>
        </p:nvSpPr>
        <p:spPr>
          <a:xfrm>
            <a:off x="4612005" y="358521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902" name="椭圆 87"/>
          <p:cNvSpPr/>
          <p:nvPr>
            <p:custDataLst>
              <p:tags r:id="rId28"/>
            </p:custDataLst>
          </p:nvPr>
        </p:nvSpPr>
        <p:spPr>
          <a:xfrm>
            <a:off x="4619625" y="359219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4" name="序号"/>
          <p:cNvSpPr/>
          <p:nvPr>
            <p:custDataLst>
              <p:tags r:id="rId29"/>
            </p:custDataLst>
          </p:nvPr>
        </p:nvSpPr>
        <p:spPr>
          <a:xfrm>
            <a:off x="4688205" y="366903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04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906" name="标题"/>
          <p:cNvSpPr txBox="1"/>
          <p:nvPr>
            <p:custDataLst>
              <p:tags r:id="rId30"/>
            </p:custDataLst>
          </p:nvPr>
        </p:nvSpPr>
        <p:spPr>
          <a:xfrm>
            <a:off x="5770880" y="358521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函数单调性与极值的关系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</p:spTree>
    <p:custDataLst>
      <p:tags r:id="rId3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5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一 章</a:t>
            </a:r>
            <a:endParaRPr lang="zh-CN" altLang="en-US"/>
          </a:p>
        </p:txBody>
      </p:sp>
      <p:sp>
        <p:nvSpPr>
          <p:cNvPr id="1048954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0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二 章</a:t>
            </a:r>
            <a:endParaRPr lang="zh-CN" altLang="en-US"/>
          </a:p>
        </p:txBody>
      </p:sp>
      <p:sp>
        <p:nvSpPr>
          <p:cNvPr id="104901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函数单调性的定义与性质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6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函数单调性的定义</a:t>
            </a:r>
            <a:endParaRPr lang="zh-CN" altLang="en-US"/>
          </a:p>
        </p:txBody>
      </p:sp>
      <p:sp>
        <p:nvSpPr>
          <p:cNvPr id="1049066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68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70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72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74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76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78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80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82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84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86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88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90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92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94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6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8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0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2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单调性：函数在某点或某区间上的增减性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4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单调区间：函数在某区间上具有相同的单调性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6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单调递减：函数在某点或某区间上，随着x的增大，y反而减小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8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单调递增：函数在某点或某区间上，随着x的增大，y也增大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5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单调性的性质</a:t>
            </a:r>
            <a:endParaRPr lang="zh-CN" altLang="en-US"/>
          </a:p>
        </p:txBody>
      </p:sp>
      <p:sp>
        <p:nvSpPr>
          <p:cNvPr id="1049156" name="正文"/>
          <p:cNvSpPr txBox="1"/>
          <p:nvPr>
            <p:custDataLst>
              <p:tags r:id="rId2"/>
            </p:custDataLst>
          </p:nvPr>
        </p:nvSpPr>
        <p:spPr>
          <a:xfrm>
            <a:off x="2421831" y="1490400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单调性是函数的一个基本性质，描述了函数在某点或某区间上的增减趋势。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8" name="正文"/>
          <p:cNvSpPr txBox="1"/>
          <p:nvPr>
            <p:custDataLst>
              <p:tags r:id="rId3"/>
            </p:custDataLst>
          </p:nvPr>
        </p:nvSpPr>
        <p:spPr>
          <a:xfrm>
            <a:off x="2421831" y="2753249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单调性可以分为严格单调和弱单调，严格单调是指函数在某点或某区间上的增减趋势不变，弱单调是指函数在某点或某区间上的增减趋势可能发生变化。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0" name="正文"/>
          <p:cNvSpPr txBox="1"/>
          <p:nvPr>
            <p:custDataLst>
              <p:tags r:id="rId4"/>
            </p:custDataLst>
          </p:nvPr>
        </p:nvSpPr>
        <p:spPr>
          <a:xfrm>
            <a:off x="2421831" y="4016097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单调性是函数极值存在的必要条件，如果一个函数在某点或某区间上具有单调性，那么该点或该区间就可能存在极值。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2" name="正文"/>
          <p:cNvSpPr txBox="1"/>
          <p:nvPr>
            <p:custDataLst>
              <p:tags r:id="rId5"/>
            </p:custDataLst>
          </p:nvPr>
        </p:nvSpPr>
        <p:spPr>
          <a:xfrm>
            <a:off x="2421831" y="5278946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单调性是函数最值存在的充分条件，如果一个函数在某点或某区间上具有单调性，那么该点或该区间就可能存在最值。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208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单调性的判定方法</a:t>
            </a:r>
            <a:endParaRPr lang="zh-CN" altLang="en-US"/>
          </a:p>
        </p:txBody>
      </p:sp>
      <p:sp>
        <p:nvSpPr>
          <p:cNvPr id="1049210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利用定义法：根据函数的定义，判断函数的单调性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2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利用导数法：通过求导，判断函数的单调性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4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利用图像法：通过观察函数的图像，判断函数的单调性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6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利用极限法：通过求极限，判断函数的单调性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6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三 章</a:t>
            </a:r>
            <a:endParaRPr lang="zh-CN" altLang="en-US"/>
          </a:p>
        </p:txBody>
      </p:sp>
      <p:sp>
        <p:nvSpPr>
          <p:cNvPr id="1049264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极值的定义与性质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318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极值的定义</a:t>
            </a:r>
            <a:endParaRPr lang="zh-CN" altLang="en-US"/>
          </a:p>
        </p:txBody>
      </p:sp>
      <p:sp>
        <p:nvSpPr>
          <p:cNvPr id="1049320" name="矩形 31"/>
          <p:cNvSpPr/>
          <p:nvPr>
            <p:custDataLst>
              <p:tags r:id="rId2"/>
            </p:custDataLst>
          </p:nvPr>
        </p:nvSpPr>
        <p:spPr>
          <a:xfrm>
            <a:off x="3844518" y="1490400"/>
            <a:ext cx="4497625" cy="69356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极值：函数在某点处的值大于或等于该点附近的所有其他点的值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2" name="矩形 4"/>
          <p:cNvSpPr/>
          <p:nvPr>
            <p:custDataLst>
              <p:tags r:id="rId3"/>
            </p:custDataLst>
          </p:nvPr>
        </p:nvSpPr>
        <p:spPr>
          <a:xfrm>
            <a:off x="3844518" y="2303526"/>
            <a:ext cx="4497625" cy="69356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极大值：函数在某点处的值大于或等于该点附近的所有其他点的值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4" name="矩形 5"/>
          <p:cNvSpPr/>
          <p:nvPr>
            <p:custDataLst>
              <p:tags r:id="rId4"/>
            </p:custDataLst>
          </p:nvPr>
        </p:nvSpPr>
        <p:spPr>
          <a:xfrm>
            <a:off x="3844518" y="3116653"/>
            <a:ext cx="4497625" cy="69356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极小值：函数在某点处的值小于或等于该点附近的所有其他点的值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6" name="矩形 7"/>
          <p:cNvSpPr/>
          <p:nvPr>
            <p:custDataLst>
              <p:tags r:id="rId5"/>
            </p:custDataLst>
          </p:nvPr>
        </p:nvSpPr>
        <p:spPr>
          <a:xfrm>
            <a:off x="3844518" y="3929779"/>
            <a:ext cx="4497625" cy="69356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极值点：函数在某点处取得极值的点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8" name="矩形 3"/>
          <p:cNvSpPr/>
          <p:nvPr>
            <p:custDataLst>
              <p:tags r:id="rId6"/>
            </p:custDataLst>
          </p:nvPr>
        </p:nvSpPr>
        <p:spPr>
          <a:xfrm>
            <a:off x="3844518" y="4742905"/>
            <a:ext cx="4497625" cy="69356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极值区间：函数在某区间内取得极值的区间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0" name="矩形 6"/>
          <p:cNvSpPr/>
          <p:nvPr>
            <p:custDataLst>
              <p:tags r:id="rId7"/>
            </p:custDataLst>
          </p:nvPr>
        </p:nvSpPr>
        <p:spPr>
          <a:xfrm>
            <a:off x="3844518" y="5556032"/>
            <a:ext cx="4497625" cy="69356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极值定理：如果函数在某点处取得极值，那么该点处的导数等于零或未定义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76" name="标题 1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极值的性质</a:t>
            </a:r>
            <a:endParaRPr lang="zh-CN" altLang="en-US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18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极值的判定方法</a:t>
            </a:r>
            <a:endParaRPr lang="zh-CN" altLang="en-US"/>
          </a:p>
        </p:txBody>
      </p:sp>
      <p:sp>
        <p:nvSpPr>
          <p:cNvPr id="1049420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22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4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导数法：通过求导数，判断函数的单调性，从而确定极值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426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8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0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单调性法：通过判断函数的单调性，确定极值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432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34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极值定理：利用极值定理，判断函数的极值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436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8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0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2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临界点法：通过寻找函数的临界点，判断函数的极值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https://d.book118.com/748071051104006023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内容。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  <p:tag name="KSO_WM_TEMPLATE_THUMBS_INDEX" val="1、9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SLIDE_CONTENT_AREA" val="{&quot;left&quot;:&quot;74.4&quot;,&quot;top&quot;:&quot;58.35&quot;,&quot;width&quot;:&quot;660.35&quot;,&quot;height&quot;:&quot;315&quot;}"/>
  <p:tag name="KSO_WM_SLIDE_ID" val="custom20230914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  <p:tag name="KSO_WM_TEMPLATE_THUMBS_INDEX" val="1、9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30000001192092896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i*1_1"/>
  <p:tag name="KSO_WM_UNIT_INDEX" val="1_1"/>
  <p:tag name="KSO_WM_UNIT_LAYERLEVEL" val="1_1"/>
  <p:tag name="KSO_WM_UNIT_TYPE" val="l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10000000149011612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i*1_2"/>
  <p:tag name="KSO_WM_UNIT_INDEX" val="1_2"/>
  <p:tag name="KSO_WM_UNIT_LAYERLEVEL" val="1_1"/>
  <p:tag name="KSO_WM_UNIT_TYPE" val="l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1_1"/>
  <p:tag name="KSO_WM_UNIT_INDEX" val="1_1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1_3"/>
  <p:tag name="KSO_WM_UNIT_INDEX" val="1_1_3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1_2"/>
  <p:tag name="KSO_WM_UNIT_INDEX" val="1_1_2"/>
  <p:tag name="KSO_WM_UNIT_LAYERLEVEL" val="1_1_1"/>
  <p:tag name="KSO_WM_UNIT_PRESET_TEXT" val="01"/>
  <p:tag name="KSO_WM_UNIT_SUBTYPE" val="d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2_1"/>
  <p:tag name="KSO_WM_UNIT_INDEX" val="1_2_1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2_3"/>
  <p:tag name="KSO_WM_UNIT_INDEX" val="1_2_3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5_1"/>
  <p:tag name="KSO_WM_UNIT_INDEX" val="1_5_1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5_3"/>
  <p:tag name="KSO_WM_UNIT_INDEX" val="1_5_3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5_2"/>
  <p:tag name="KSO_WM_UNIT_INDEX" val="1_5_2"/>
  <p:tag name="KSO_WM_UNIT_LAYERLEVEL" val="1_1_1"/>
  <p:tag name="KSO_WM_UNIT_PRESET_TEXT" val="05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6_1"/>
  <p:tag name="KSO_WM_UNIT_INDEX" val="1_6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6_3"/>
  <p:tag name="KSO_WM_UNIT_INDEX" val="1_6_3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6_2"/>
  <p:tag name="KSO_WM_UNIT_INDEX" val="1_6_2"/>
  <p:tag name="KSO_WM_UNIT_LAYERLEVEL" val="1_1_1"/>
  <p:tag name="KSO_WM_UNIT_PRESET_TEXT" val="06"/>
  <p:tag name="KSO_WM_UNIT_SUBTYPE" val="d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3_1"/>
  <p:tag name="KSO_WM_UNIT_INDEX" val="1_3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3_3"/>
  <p:tag name="KSO_WM_UNIT_INDEX" val="1_3_3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3_2"/>
  <p:tag name="KSO_WM_UNIT_INDEX" val="1_3_2"/>
  <p:tag name="KSO_WM_UNIT_LAYERLEVEL" val="1_1_1"/>
  <p:tag name="KSO_WM_UNIT_PRESET_TEXT" val="03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4_1"/>
  <p:tag name="KSO_WM_UNIT_INDEX" val="1_4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4_3"/>
  <p:tag name="KSO_WM_UNIT_INDEX" val="1_4_3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4_2"/>
  <p:tag name="KSO_WM_UNIT_INDEX" val="1_4_2"/>
  <p:tag name="KSO_WM_UNIT_LAYERLEVEL" val="1_1_1"/>
  <p:tag name="KSO_WM_UNIT_PRESET_TEXT" val="04"/>
  <p:tag name="KSO_WM_UNIT_SUBTYPE" val="d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2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4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27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二 章"/>
  <p:tag name="KSO_WM_UNIT_TYPE" val="e"/>
  <p:tag name="KSO_WM_UNIT_VALUE" val="6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30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三 章"/>
  <p:tag name="KSO_WM_UNIT_TYPE" val="e"/>
  <p:tag name="KSO_WM_UNIT_VALUE" val="6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70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5_1"/>
  <p:tag name="KSO_WM_UNIT_INDEX" val="1_5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6_1"/>
  <p:tag name="KSO_WM_UNIT_INDEX" val="1_6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91">
      <a:dk1>
        <a:sysClr val="windowText" lastClr="000000"/>
      </a:dk1>
      <a:lt1>
        <a:sysClr val="window" lastClr="FFFFFF"/>
      </a:lt1>
      <a:dk2>
        <a:srgbClr val="571D11"/>
      </a:dk2>
      <a:lt2>
        <a:srgbClr val="FCF2F0"/>
      </a:lt2>
      <a:accent1>
        <a:srgbClr val="E8898D"/>
      </a:accent1>
      <a:accent2>
        <a:srgbClr val="96C9F4"/>
      </a:accent2>
      <a:accent3>
        <a:srgbClr val="C9DF81"/>
      </a:accent3>
      <a:accent4>
        <a:srgbClr val="F5B765"/>
      </a:accent4>
      <a:accent5>
        <a:srgbClr val="A095CF"/>
      </a:accent5>
      <a:accent6>
        <a:srgbClr val="CCAA72"/>
      </a:accent6>
      <a:hlink>
        <a:srgbClr val="48A1FA"/>
      </a:hlink>
      <a:folHlink>
        <a:srgbClr val="951C13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12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8">
      <vt:lpstr>Arial</vt:lpstr>
      <vt:lpstr>Calibri</vt:lpstr>
      <vt:lpstr>微软雅黑</vt:lpstr>
      <vt:lpstr>Wingdings</vt:lpstr>
      <vt:lpstr>Calibri Light</vt:lpstr>
      <vt:lpstr>Office Theme</vt:lpstr>
      <vt:lpstr>函数的单调性与极值</vt:lpstr>
      <vt:lpstr>目录</vt:lpstr>
      <vt:lpstr>单击添加章节标题</vt:lpstr>
      <vt:lpstr>函数单调性的定义与性质</vt:lpstr>
      <vt:lpstr>函数单调性的定义</vt:lpstr>
      <vt:lpstr>单调性的性质</vt:lpstr>
      <vt:lpstr>单调性的判定方法</vt:lpstr>
      <vt:lpstr>极值的定义与性质</vt:lpstr>
      <vt:lpstr>极值的定义</vt:lpstr>
      <vt:lpstr>极值的性质</vt:lpstr>
      <vt:lpstr>极值的判定方法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2024-08-30T08:43:38.290</cp:lastPrinted>
  <dcterms:created xsi:type="dcterms:W3CDTF">2024-08-30T00:43:38Z</dcterms:created>
  <dcterms:modified xsi:type="dcterms:W3CDTF">2024-08-30T00:43:40Z</dcterms:modified>
</cp:coreProperties>
</file>