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8916D-97F7-4586-9A4A-2E36AF816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99C05-6616-46A1-83B6-B64A6B15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9F8E1-425E-454B-A7E5-0B869184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5BAA5-3057-4483-98BF-A7ACBF2D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FD9D9-24C0-4EC1-8565-E8FD50E2F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5F022-5072-4FFA-8B4E-B0ACCF3E5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03B28-0B86-44CB-8517-B94828A4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635F3-CDC9-43C2-A0C4-C032F8C2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CDDB5-46CB-4D32-A656-2B66CA2F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FA37B-244F-4D3D-99C2-58DD4B21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90F83-C2D0-4125-90B3-7B419A5B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2032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新生儿营养及喂养PPT课件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新生儿常见喂养问题及处理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新生儿营养及喂养建议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13" r="25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新生儿生长发育迅速，对蛋白质的需求量相对较高。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构成人体组织和器官的重要物质，对于新生儿来说，蛋白质的摄入量是否充足直接影响到生长发育的速度和健康状况。母乳中的蛋白质最适宜新生儿消化吸收，因此母乳喂养是满足蛋白质需求的重要途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新生儿需要适量的脂肪来提供能量和必需脂肪酸。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为新生儿提供大量的能量，并帮助吸收脂溶性维生素。母乳中的脂肪含量和构成最符合新生儿的营养需求，含有丰富的必需脂肪酸，有助于促进大脑和神经系统发育。人工喂养时，应选择配方奶中脂肪含量和构成合理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新生儿需要足够的碳水化合物来提供能量。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碳水化合物是新生儿主要的能量来源。母乳中的乳糖含量较高，有助于促进肠道发育和益生菌的生长，同时也为宝宝提供足够的能量。人工喂养时，应选择含乳糖的配方奶，以确保碳水化合物的摄入量充足。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新生儿对维生素和矿物质的需求量相对较高。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对新生儿的生长、发育和健康至关重要。母乳中含有丰富的维生素和矿物质，能够满足新生儿的营养需求。人工喂养时，应选择添加了适量维生素和矿物质的配方奶，以确保宝宝获得足够的营养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29" b="20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504" b="21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母乳喂养的优势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母乳是新生儿最理想的天然食品，含有丰富的营养物质和免疫活性物质，有助于促进新生儿生长发育和预防疾病。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母乳喂养的方法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新生儿出生后应尽早开始吸吮母乳，按需哺乳，每次哺乳前应确保乳房排空。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母亲应保持心情愉快、饮食均衡，避免吸烟、饮酒等不良习惯，同时注意观察宝宝的吸吮姿势和吞咽情况，以及大小便次数和颜色。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由于各种原因无法进行母乳喂养时，需要采用人工喂养。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可以选择配方奶、牛奶、羊奶等作为人工喂养的食品，但需注意选择适合新生儿的配方奶，并确保奶质新鲜、安全。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人工喂养的食品选择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人工喂养时应遵循定时定量的原则，注意观察宝宝是否有饱足感，以及大小便情况，同时定期测量宝宝的身高、体重等指标。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可以采用一次母乳喂养、一次人工喂养的方式进行混合喂养，也可以逐渐增加人工喂养的次数和量。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混合喂养的注意事项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在混合喂养时，母亲应保持心情愉快、饮食均衡，同时注意观察宝宝的吸吮姿势、吞咽情况以及大小便情况。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混合喂养的优缺点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混合喂养可以结合母乳喂养和人工喂养的优点，满足新生儿的营养需求，但需要注意合理搭配，避免过度依赖人工喂养。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https://d.book118.com/748072032032006040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2024-09-18T11:47:29.547</cp:lastPrinted>
  <dcterms:created xsi:type="dcterms:W3CDTF">2024-09-18T03:47:29Z</dcterms:created>
  <dcterms:modified xsi:type="dcterms:W3CDTF">2024-09-18T03:47:31Z</dcterms:modified>
</cp:coreProperties>
</file>