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36A71-4DAB-4F55-A47F-0DE3CB54A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85D33-6934-4776-8E15-1E5016C00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CEEA4-69F5-4901-A1AE-464B4AD4FB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F509C-BDDC-4B90-AC53-05BB7179E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05E08A-6F49-41FF-A6F5-AFE31FAF5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CFFBD4-4EE3-4210-9DAC-633A86CBB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3ED9B1-C1D3-4D94-8B7E-535B2E2B4E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72DB2-5226-4471-B423-85E86B8EE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C93C0A-389E-4D70-92E9-5EA7AA6DD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BA7B2-00CE-451F-999F-A39E7830B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0072A-76BC-433B-8D1E-8056A502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2051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产品策划与营销专业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产品策划概述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产品策划概述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产品策划的定义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产品策划是指通过市场调研、分析、创意和设计，将市场需求转化为具体产品方案的过程。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旨在满足消费者需求，提升产品竞争力，实现企业盈利目标。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产品策划能够准确把握市场需求，确保产品符合消费者期望，提高市场占有率。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满足市场需求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通过产品策划，可以打造独特的产品形象，提升品牌知名度和美誉度。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有效的产品策划有助于企业在激烈的市场竞争中脱颖而出，赢得竞争优势。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221195" y="2558712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221195" y="2928447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将产品概念转化为具体的产品设计方案，包括外观、功能、性能等方面的设计。</a:t>
            </a:r>
          </a:p>
        </p:txBody>
      </p:sp>
      <p:cxnSp>
        <p:nvCxnSpPr>
          <p:cNvPr id="11" name="Connector 11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829278" y="316935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9278" y="353909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了解目标市场需求、竞争态势和消费者行为等信息。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993796" y="2858559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产品创意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2993796" y="3228294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根据市场调研结果，提出具有创新性和竞争力的产品概念。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443964" y="1853208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制定营销策略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43964" y="2222943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根据产品特点和市场定位，制定相应的营销策略，包括定价、渠道、推广等方面的策划。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2443" y="988925"/>
            <a:ext cx="2095500" cy="342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评估与调整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12443" y="1358659"/>
            <a:ext cx="19716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在产品上市后，对产品的市场表现进行跟踪评估，及时调整和优化产品策划方案。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产品策划的流程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产品定位与市场分析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97" r="1679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塑造产品独特的品牌形象，提升品牌知名度和美誉度。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目标客户定位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明确产品所面向的客户群体，根据客户的需求和特点进行产品设计和功能优化。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在市场中寻找独特的卖点，突出产品的优势和特色，以区别于竞争对手。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了解目标市场的总体规模、增长趋势和潜在空间。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市场规模调查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对竞争对手的产品进行深入分析，了解其优缺点和市场表现。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通过市场调研了解消费者的需求、购买习惯和满意度，为产品设计和营销策略提供依据。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消费者行为研究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将整体市场划分为若干个具有相似特征的细分市场，以便选择适合自身产品的目标市场。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评估各细分市场的吸引力、竞争状况和发展潜力，选择最有利的目标市场。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根据目标市场的特点和需求，制定针对性的产品定位和营销策略，以最大化满足市场需求。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产品设计与开发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产品设计理念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产品设计应始终以用户需求和体验为核心，以满足用户期望为目标。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鼓励设计师发挥创意，打破传统思维，提出新颖独特的设计方案。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确保产品具备满足用户需求的实用功能，同时易于使用和维护。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在设计中考虑环境影响，选择环保材料和工艺，降低产品生命周期的环境负荷。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用户中心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可持续性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429413" y="1744054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16800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对市场和用户需求进行深入调研，明确产品的目标市场和核心功能。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972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6" name="Freeform 6"/>
          <p:cNvSpPr/>
          <p:nvPr/>
        </p:nvSpPr>
        <p:spPr>
          <a:xfrm>
            <a:off x="4566065" y="1914535"/>
            <a:ext cx="418083" cy="363887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80959" y="168804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8027972" y="213118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根据需求分析结果，进行产品概念设计、原型设计、外观设计等。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606701" y="160879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设计阶段</a:t>
            </a:r>
          </a:p>
        </p:txBody>
      </p:sp>
      <p:sp>
        <p:nvSpPr>
          <p:cNvPr id="10" name="Freeform 10"/>
          <p:cNvSpPr/>
          <p:nvPr/>
        </p:nvSpPr>
        <p:spPr>
          <a:xfrm>
            <a:off x="7356302" y="1863389"/>
            <a:ext cx="332068" cy="33206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08825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96211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将设计转化为实际产品，涉及硬件开发、软件开发、生产制造等环节。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4384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开发阶段</a:t>
            </a:r>
          </a:p>
        </p:txBody>
      </p:sp>
      <p:sp>
        <p:nvSpPr>
          <p:cNvPr id="14" name="Freeform 14"/>
          <p:cNvSpPr/>
          <p:nvPr/>
        </p:nvSpPr>
        <p:spPr>
          <a:xfrm>
            <a:off x="4584167" y="4590972"/>
            <a:ext cx="332068" cy="374641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80959" y="4436917"/>
            <a:ext cx="682752" cy="68275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8027972" y="4903293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对产品进行功能、性能、安全等方面的测试，并根据测试结果进行改进和优化。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606701" y="438091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测试与改进</a:t>
            </a:r>
          </a:p>
        </p:txBody>
      </p:sp>
      <p:sp>
        <p:nvSpPr>
          <p:cNvPr id="18" name="Freeform 18"/>
          <p:cNvSpPr/>
          <p:nvPr/>
        </p:nvSpPr>
        <p:spPr>
          <a:xfrm>
            <a:off x="7339272" y="4595230"/>
            <a:ext cx="366126" cy="36612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产品开发流程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确保产品各项功能正常、稳定，满足设计要求。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性能测试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对产品的各项性能指标进行测试，验证是否达到预期标准。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兼容性测试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检查产品在不同平台、不同系统环境下的兼容性表现。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用户反馈与持续改进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收集用户使用反馈，针对问题进行产品改进和优化，提升用户体验和满意度。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产品测试与改进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https://d.book118.com/748072051026006040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2024-09-18T10:18:44.669</cp:lastPrinted>
  <dcterms:created xsi:type="dcterms:W3CDTF">2024-09-18T02:18:44Z</dcterms:created>
  <dcterms:modified xsi:type="dcterms:W3CDTF">2024-09-18T02:18:46Z</dcterms:modified>
</cp:coreProperties>
</file>