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462F1-ABA8-4A6E-B2F8-3CA335EAE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8EC82-7603-4AA7-92FE-87332F59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44195-F60E-4433-9F60-A9A960B53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EBB99-691D-43AD-903B-87A148C6B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DE3F0-375C-46F1-8F8C-8B2110E1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2812D9-E407-46DC-803F-B43873E9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4B5E4-2197-4A18-ABAD-2056FA0A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E2F67-D277-4011-886B-B2202389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5B40C-7450-4813-9537-38DD6FD8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949D-A5B9-4A5E-BE45-477DECAE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C9E39-6DBA-4611-849B-DA274B84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2072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译法：实现双语翻译与文化交流的桥梁\n## 1.合译法的基本概念与重要性\n### 1.1合译法的定义及其发展历程\n### 1.2合译法在双语翻译中的重要性\n### 1.3合译法与文化交流的关系\n## 2.合译法的实施策略与方法\n### 2.1合译法的基本策略：直译与意译的结合\n### 2.2合译法的具体方法：词汇、句式与篇章的调整\n### 2.3合译法在不同领域的应用与实践\n## 3.合译法面临的挑战与应对措施\n### 3.1合译法在双语翻译中面临的挑战\n### 3.2提高合译法翻译质量的应对措施\n### 3.3合译法在未来发展的趋势与前景\n## 4.合译法在文化交流中的重要作用\n### 4.1合译法促进文化交流与理解的途径\n### 4.2合译法在不同文化背景下的翻译实践\n### 4.3合译法对文化传承与创新的影响\n## 5.合译法在全球化背景下的未来发展\n### 5.1全球化对合译法的需求与挑战\n### 5.2合译法在全球化背景下的发展机遇\n### 5.3合译法在未来全球化进程中的贡献与影响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合译法：实现双语翻译与文化交流的桥梁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合译法的基本概念与重要性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合译法（Hybrid Translation）是一种结合直译与意译的翻译方法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直译：忠实于原文的语言表达，尽量保持原文的词序和句式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意译：根据原文的意义，用目标语言的表达方式进行重组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合译法的起源可以追溯到古代翻译活动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古代丝绸之路的翻译实践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宗教经典的翻译传播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合译法在现代翻译领域得到广泛应用，成为一种重要的翻译方法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文学作品翻译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学术论文翻译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实用性文本翻译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合译法的定义及其发展历程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直译保证了原文信息的准确性传递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意译增强了目标语言的表达流畅性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合译法能够提高翻译的准确性和可读性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直译保留了原文的文化特色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意译使目标语言读者更容易理解和接受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合译法有助于克服文化差异，促进双语交流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适应不同文体和风格的翻译需求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发挥译者主体的创造性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合译法提高了翻译的灵活性和创造性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合译法在双语翻译中的重要性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合译法是文化交流的桥梁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传播不同文化背景下的知识和观念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促进文化间的相互理解和尊重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合译法有助于文化创新和发展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丰富目标语言的文化内涵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激发源语言文化的创新活力</a:t>
                </a:r>
                <a:endParaRPr/>
              </a:p>
            </p:txBody>
          </p:sp>
        </p:grpSp>
        <p:grpSp>
          <p:nvGrpSpPr>
            <p:cNvPr id="20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合译法对文化多样性的保护具有重要意义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尊重和保护不同文化的独特性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促进世界文化的共同繁荣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合译法与文化交流的关系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合译法的实施策略与方法</a:t>
            </a:r>
            <a:endParaRPr/>
          </a:p>
        </p:txBody>
      </p:sp>
      <p:sp>
        <p:nvSpPr>
          <p:cNvPr id="2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直译策略的运用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的翻译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保持原文的准确性和严谨性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意译策略的运用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文学作品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口语表达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的翻译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注重目标语言的表达习惯和读者感受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直译与意译的结合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根据翻译内容和文体灵活运用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达到最佳翻译效果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合译法的基本策略：直译与意译的结合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词汇层面的调整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保持原文的意义和情感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适应目标语言的词汇习惯</a:t>
                </a:r>
                <a:endParaRPr/>
              </a:p>
            </p:txBody>
          </p:sp>
          <p:sp>
            <p:nvSpPr>
              <p:cNvPr id="2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句式层面的调整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保留原文的语法结构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兼顾目标语言的表达习惯</a:t>
                </a:r>
                <a:endParaRPr/>
              </a:p>
            </p:txBody>
          </p:sp>
          <p:sp>
            <p:nvSpPr>
              <p:cNvPr id="2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篇章层面的调整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保持原文的行文逻辑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注重目标语言的篇章结构</a:t>
                </a:r>
                <a:endParaRPr/>
              </a:p>
            </p:txBody>
          </p:sp>
          <p:sp>
            <p:nvSpPr>
              <p:cNvPr id="2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合译法的具体方法：词汇、句式与篇章的调整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合译法在不同领域的应用与实践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文学翻译中的应用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结合直译与意译，传达文学作品的艺术魅力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保持原文的风格和意境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科技翻译中的应用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准确传达科学概念和术语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适应目标语言的表达习惯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口译中的应用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快速准确地传递信息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注重语言的流畅性和自然性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合译法面临的挑战与应对措施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难以完全传达原文的文化内涵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目标语言读者的接受程度难以预测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文化差异带来的挑战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直译与意译的平衡难以把握   -译者主体性的发挥程度难以评估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翻译质量的挑战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高质量翻译与时间限制的矛盾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快速适应不同翻译任务的能力要求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翻译速度的挑战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合译法在双语翻译中面临的挑战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https://d.book118.com/748072072003006040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合译法：实现双语翻译与文化交流的桥梁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2024-09-18T02:32:05.684</cp:lastPrinted>
  <dcterms:created xsi:type="dcterms:W3CDTF">2024-09-17T18:32:05Z</dcterms:created>
  <dcterms:modified xsi:type="dcterms:W3CDTF">2024-09-17T18:32:07Z</dcterms:modified>
</cp:coreProperties>
</file>