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33D32-2D9D-40DB-9C21-DF7E3337A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79464-98DD-4811-BD0F-3F796E20C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E6C73-0F3D-4ECD-857D-A359A0E03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FC622-9D6E-4B48-9611-92EFC95ED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F99196-2794-4FD9-A30B-44E996039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458EBA-43E7-4064-A878-4474D5E63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8386C1-2156-414A-8828-6B608FA0E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7E09A-25AA-4E99-A6DE-4DEC81D3B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BE4FB-DB38-4007-BDF1-4B34983F5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9B8D5-93C7-4963-AF7B-A6482C084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31C7E-D54C-442E-BFC4-F91A7BEA6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74011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护理_安全警示教育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护理不良事件处理与报告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护理安全文化建设与推进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护理安全是指在护理过程中，采取必要的措施和手段，确保患者和医护人员的人身安全，防止意外事件的发生。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护理安全是医疗质量的重要组成部分，直接关系到患者的生命安全和健康。提高护理安全水平，可以减少医疗差错和纠纷，提升医院整体形象和服务质量。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当前，护理安全已成为医疗行业普遍关注的问题。各级医疗机构纷纷加强护理安全管理，完善相关制度和流程，提高护理人员的安全意识和技能。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然而，在实际工作中，护理安全仍存在诸多问题，如护理人员安全意识不强、操作不规范、医疗设备故障等，都给患者和医护人员带来潜在的安全隐患。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38" r="23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护理安全的目标是确保患者和医护人员的人身安全，防止意外事件的发生，提高医疗质量和患者满意度。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为实现护理安全目标，应遵循以下原则：预防为主、全员参与、持续改进、科学管理。通过这些原则的指导，可以不断完善护理安全管理体系，提高护理工作的安全性和有效性。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护理风险识别与评估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包括病人年龄、病情、自理能力、心理状况等，如高龄、病情危重、自理能力差、心理不稳定的病人存在较高的护理风险。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病人因素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护士的专业技能、经验、工作态度等都会影响护理安全，如技能不熟练、经验不足、工作态度不认真的护士可能增加护理风险。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护理管理制度不完善、护理资源不足、护理培训不到位等管理因素也是导致护理风险的重要原因。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常见护理风险因素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通过直接观察病人的病情变化、护士的操作过程等，发现潜在的风险因素。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与病人及其家属、护士等进行交流，了解他们对护理风险的看法和担忧。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利用各种评估工具对病人的病情、自理能力、心理状况等进行全面评估，从而识别潜在的护理风险。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风险评估工具及应用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风险评估量表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根据病人的年龄、病情、自理能力等因素，制定风险评估量表，对病人进行全面的风险评估，以制定相应的护理措施。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风险矩阵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将识别出的风险因素按照发生的可能性和后果的严重性进行分类，绘制风险矩阵图，直观地展示各种风险因素的风险等级。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风险预警系统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建立风险预警系统，对高风险病人进行实时监控和预警，以便及时采取相应的护理措施，降低护理风险的发生。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护理风险防范措施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强化护理安全培训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定期组织护理人员进行安全知识培训，提高其对护理安全的认识和应对能力。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制定完善的护理安全管理制度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包括护理安全评估、风险预警、事件报告与处理等方面，确保各项工作有章可循。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建立护理安全监督机制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设立专门的护理安全监督机构或指定专人负责，对护理工作进行定期检查和评估，及时发现和纠正安全隐患。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建立健全护理安全制度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培养护理人员风险意识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通过案例分析、经验分享等方式，使护理人员充分认识到护理工作中可能存在的风险，增强其风险防范意识。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提高护理人员操作技能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加强护理人员的专业技能培训，提高其操作水平和应急处理能力，减少因操作不当引发的安全事故。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增强护理人员法律意识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加强护理人员对相关法律法规的学习，使其明确自身职责和法律责任，提高依法执业的自觉性。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提高护理人员安全意识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https://d.book118.com/748074011070006032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2024-09-10T01:37:29.548</cp:lastPrinted>
  <dcterms:created xsi:type="dcterms:W3CDTF">2024-09-09T17:37:29Z</dcterms:created>
  <dcterms:modified xsi:type="dcterms:W3CDTF">2024-09-09T17:37:31Z</dcterms:modified>
</cp:coreProperties>
</file>