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DD8D1-A64B-4817-BF4E-3C31FF812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3EB5F-A037-477E-9782-DB84928A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C602E-68D7-44CB-808B-F1DF7BF5E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B00C7-6919-4DAB-AE9E-F08E7266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53310-8F0B-4047-8C92-D077A9BA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56E778-289C-44C3-9A20-7502777A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A908C-CEE0-4D6A-A5AF-34C48D85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D7AF6-24D4-43F2-818B-41F6E7335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E27B0-F8CF-4427-9FAF-4B4DB2B6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8878A-8A5F-40CB-928B-81BD0C96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6E037-8BBC-48BD-9B72-6EB90BA0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500307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2024年大学社团学期工作计划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时间安排与进度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预期成果与效果评估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风险预测与应对措施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66" r="7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自2010年成立以来，社团已走过14个春秋，见证了一代代社团成员的成长与蜕变。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社团秉承“团结、奋进、创新、奉献”的核心价值观，形成了独具特色的社团文化。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社团历史与文化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社团宗旨与目标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致力于为学生提供一个发挥特长、锻炼能力、交流学习的平台。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培养具有创新精神和实践能力的优秀人才，打造在全国有影响力的学生社团。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成员人数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目前拥有500余名注册成员。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下设办公室、组织部、宣传部、外联部等部门，分工明确，协同工作。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涵盖了全校各学院、各专业的学生，具有广泛的代表性。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社团成员结构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组织大型活动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通过组织大型活动，如音乐会、展览或比赛，吸引更多学生参与，提高社团知名度。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利用社交媒体、海报、传单等渠道，积极宣传社团活动和成果，扩大影响力。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与其他社团或组织合作，共同举办活动或交流经验，互相学习，提高社团影响力。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提高社团影响力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520" b="9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增强社团凝聚力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定期组织团建活动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通过定期组织团建活动，增进成员之间的了解和信任，增强团队凝聚力。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建立有效的沟通机制，如定期召开例会、设立意见箱等，让成员积极参与讨论和决策。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鼓励成员参与活动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鼓励成员积极参与社团活动，提高归属感和责任感，增强凝聚力。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制定详细的活动计划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在组织活动前，制定详细的活动计划，明确活动目的、流程和预算等。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提高活动组织效率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优化活动组织流程，提高组织效率，确保活动顺利进行。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创新活动形式和内容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不断尝试新的活动形式和内容，激发成员的参与热情，提高活动质量。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提升社团活动质量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提供培训课程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针对成员需求，定期组织培训课程，提高成员的专业技能和综合素质。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鼓励成员参与策划和组织活动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让成员参与社团活动的策划和组织工作，培养他们的组织协调和团队合作能力。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设立激励机制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设立激励机制，如优秀成员评选、奖励制度等，激发成员的积极性和创造力。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培养社团成员能力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工作内容与安排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确保所有成员都能参与讨论和决策，提高社团凝聚力。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定期召开社团例会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针对社团成员的不同需求，开展技能培训、团队建设等活动，提升成员综合素质。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组织内部培训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激发成员的积极性和创造力，提高团队协作能力。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开展内部竞赛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组织社团内部活动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举办社会公益活动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积极参与社会公益事业，组织志愿者服务、公益宣传等。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开展对外交流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与其他高校社团建立联系，开展互访、交流等活动，拓宽视野。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策划校级活动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与其他社团合作，组织各类校级文化、体育、艺术等活动。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策划并举办社团外部活动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根据社团活动内容，制定有针对性的宣传方案。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制定宣传计划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利用微信、微博等社交媒体平台，发布活动信息、推广社团形象。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设计制作海报、宣传册等宣传品，提高社团知名度。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社团宣传与推广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https://d.book118.com/748075003076006022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2024-08-28T18:46:58.860</cp:lastPrinted>
  <dcterms:created xsi:type="dcterms:W3CDTF">2024-08-28T10:46:58Z</dcterms:created>
  <dcterms:modified xsi:type="dcterms:W3CDTF">2024-08-28T10:47:01Z</dcterms:modified>
</cp:coreProperties>
</file>