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136B6-4F1D-4751-B4DC-E68847DF45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50302A-C5FC-4097-9831-8C1FA2CABA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98BC55-2940-4F62-ACCE-36D1C54A87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154F20B-C85F-4869-BF03-CFEA615D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AA32517-9AA6-49B8-9FE0-1E7784672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FD665B-0CED-42BD-8733-796169F83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688816-5D2F-40C9-ADFA-62D87425A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411EE-B2D7-44D1-ADD4-99423D7E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A7C8BE-1C3D-4593-B51F-E9A7574CD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A6C26A8-F2E8-4006-8431-18CC6B128A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A1B42-3265-41BE-9FAD-218D8E97B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8075133065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盲盒直播策划方案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盲盒直播策划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盲盒直播执行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盲盒直播营销策略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盲盒直播案例分析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结语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盲盒直播的定义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盲盒直播通常以在线直播、互动抽奖、限时抢购等形式进行，具有趣味性和互动性。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盲盒直播是一种新型的直播销售模式，通过在直播过程中展示、介绍、抽取盲盒的方式，吸引观众参与购买。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盲盒直播通过抽取盲盒的方式，让观众在购买过程中充满期待和乐趣。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趣味性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观众可以通过弹幕、评论等方式与主播进行实时互动，参与抽奖和抢购。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盲盒直播通常设置一定的时间限制，增加购买的紧迫感。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限时性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盲盒直播的特点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随着消费者需求的个性化，盲盒直播将更加注重个性化定制和差异化竞争。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多元化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随着盲盒市场的不断扩大，盲盒直播的内容和形式将更加多元化，满足不同消费者的需求。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未来盲盒直播将更加专业化，主播需要具备丰富的产品知识和良好的口才表达能力。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盲盒直播的发展趋势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盲盒直播策划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25" r="1712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主题明确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选择一个吸引人的主题，如“惊喜盲盒大放送”、“超值福利夜”等，确保观众对直播有明确的期待。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主题连贯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确保整场直播的主题一致，避免内容过于分散，提高观众的观看体验。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主题吸引力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通过独特的主题设置，吸引目标观众的关注，提高直播的曝光度和参与度。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直播主题策划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内容质量保证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确保直播内容的品质，避免出现低级错误或不良内容，树立良好的品牌形象。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内容节奏控制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合理安排直播内容的节奏，避免过于拖沓或快速，确保观众能够全程参与。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内容丰富多样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在直播中安排多种形式的节目，如产品展示、互动游戏、嘉宾访谈等，保持观众的兴趣。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583" r="16583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直播内容策划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互动公平性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确保互动环节的公平公正，避免引起观众的不满和质疑。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互动反馈机制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建立有效的反馈机制，收集观众的意见和建议，不断优化直播内容和形式。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互动形式多样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设计多种互动环节，如抽奖、答题、投票等，提高观众的参与度。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197" r="16197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直播互动策划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https://d.book118.com/748075133065006024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57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2024-08-31T15:28:44.125</cp:lastPrinted>
  <dcterms:created xsi:type="dcterms:W3CDTF">2024-08-31T07:28:44Z</dcterms:created>
  <dcterms:modified xsi:type="dcterms:W3CDTF">2024-08-31T07:28:45Z</dcterms:modified>
</cp:coreProperties>
</file>