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A2F015-491E-4DAB-9C10-366B99D4A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D7F482-3435-4FCA-BDFA-0D2613A62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21E654-2AF3-483F-A3AB-ED7C9507B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AD3CFC-FAF3-448C-A67F-39A81BBF6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91EDFA-193D-4FCB-964E-1A5A0E0D3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EAC603-A578-4FD1-AD46-BF0B24CDA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6BD50E-9FD3-4D13-848F-1EF1E65723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0C3511-AA8C-4BDB-AFA2-E8F737268B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F87982-C986-4ABC-BA8A-A7A8AA517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0DED95-06A5-48F7-9221-9E5828CB0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8DFD49-3B35-479B-9F19-56B127257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075136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疲劳驾驶危害及预防措施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疲劳驾驶定义与危害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疲劳产生原因及机制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预防措施与建议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企业管理策略及法规支持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科技手段在预防疲劳驾驶中应用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社会共治格局构建与实践探索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疲劳驾驶定义与危害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定义及表现形式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疲劳驾驶定义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指驾驶员在长时间连续行车后，产生生理机能和心理机能的失调，而在客观上出现驾驶技能下降的现象。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表现形式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驾驶员出现疲倦、困乏、注意力不集中、反应迟钝、判断力下降等症状。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长时间驾驶会导致驾驶员身体疲劳，出现肌肉酸痛、颈椎疼痛等问题。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身体疲劳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精神疲劳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情绪不稳定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驾驶员会出现注意力不集中、反应迟钝等问题，影响驾驶安全。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疲劳驾驶还容易导致驾驶员情绪不稳定，易怒或暴躁，增加事故风险。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对驾驶员自身安全影响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6764" b="1676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3915" b="139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对他人和公共安全威胁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交通事故风险增加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疲劳驾驶会使驾驶员反应迟钝，判断失误，容易导致交通事故的发生。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道路安全隐患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疲劳驾驶的驾驶员在行车过程中容易出现偏离车道、超速等危险行为，给其他道路使用者带来安全隐患。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公共安全威胁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疲劳驾驶不仅危及驾驶员自身安全，还可能对乘客、行人等公共安全造成威胁。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某驾驶员因连续驾驶超过10小时，疲劳驾驶导致车辆失控撞上路边树木，造成车毁人亡的严重后果。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000" r="6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792" r="127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5000" r="150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一名货车司机因长时间驾驶未休息，疲劳驾驶引发追尾事故，造成多人受伤和财产损失。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某公交司机因疲劳驾驶在行驶过程中打瞌睡，导致车辆偏离车道与对面来车相撞，造成多人死伤。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事故案例分析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疲劳产生原因及机制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持续驾驶时间过长，容易导致身体疲劳和肌肉紧张，影响驾驶员的反应速度和判断力。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667" r="11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长时间驾驶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睡眠不足是导致疲劳驾驶的主要因素之一，缺乏足够的休息会使驾驶员在行驶过程中感到困倦和注意力不集中。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睡眠不足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患有某些疾病或身体不适，如感冒、头痛、背痛等，也会增加驾驶员的疲劳感。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身体状况不佳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生理因素导致疲劳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厌倦情绪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长时间的单调驾驶容易使驾驶员产生厌倦情绪，降低注意力和反应速度。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情绪压力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焦虑、紧张、愤怒等负面情绪会导致驾驶员心理压力增大，从而引发疲劳。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精神分散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驾驶员在行驶过程中分心于其他事物，如听音乐、看手机等，会分散注意力，增加疲劳感。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000" r="150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152" r="1615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9542" r="95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心理因素诱发疲劳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高温、高湿、噪音等恶劣的驾驶环境会加剧驾驶员的疲劳感。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驾驶环境不佳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复杂的路况和交通环境需要驾驶员更多的注意力和精力去应对，从而增加疲劳感。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路况复杂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夜间驾驶时，由于光线不足和生物钟的影响，驾驶员容易感到困倦和疲劳。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夜间驾驶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环境因素影响疲劳程度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工作压力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工作压力大、工作时间不规律等因素都会影响驾驶员的休息和睡眠质量，从而导致疲劳驾驶。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不良生活习惯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熬夜、饮食不规律、缺乏运动等不良生活习惯也会影响驾驶员的身体状况和精神状态，增加疲劳感。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工作压力与生活习惯关联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预防措施与建议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每天保证7-8小时的睡眠，避免熬夜和不足的睡眠时间。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规律作息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连续驾驶时间不宜过长，应每隔2-3小时停车休息一段时间。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合理安排工作和休息时间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尽量避免在凌晨、深夜或饭后等容易疲劳的时段驾驶。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避免疲劳时段驾驶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合理安排作息时间，保证充足睡眠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675" b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适时补充能量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在长途驾驶过程中，适时补充一些高能量食物，如坚果、水果等。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饮食应均衡，包含足够的蛋白质、维生素和矿物质等营养成分。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避免过度饮酒和咖啡因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过度饮酒和摄入咖啡因等刺激性物质会影响睡眠质量和驾驶安全。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饮食调节，增加营养摄入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定期运动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定期进行适量的有氧运动，如跑步、游泳等，提高身体素质和免疫力。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伸展运动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在驾驶过程中，适时进行伸展运动，缓解肌肉紧张和疲劳。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眼部保健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注意眼部保健，定期做眼保健操，避免长时间盯着路面导致视疲劳。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适当运动锻炼，提高身体素质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https://d.book118.com/748075136035006025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2024-09-01T19:36:02.352</cp:lastPrinted>
  <dcterms:created xsi:type="dcterms:W3CDTF">2024-09-01T11:36:02Z</dcterms:created>
  <dcterms:modified xsi:type="dcterms:W3CDTF">2024-09-01T11:36:04Z</dcterms:modified>
</cp:coreProperties>
</file>